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40" r:id="rId3"/>
    <p:sldId id="357" r:id="rId4"/>
    <p:sldId id="373" r:id="rId5"/>
    <p:sldId id="374" r:id="rId6"/>
    <p:sldId id="37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7375"/>
    <a:srgbClr val="8EE4F5"/>
    <a:srgbClr val="396167"/>
    <a:srgbClr val="27B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édio 4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38B1855-1B75-4FBE-930C-398BA8C253C6}" styleName="Estilo com Tema 2 - Ênfas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9" autoAdjust="0"/>
    <p:restoredTop sz="97670" autoAdjust="0"/>
  </p:normalViewPr>
  <p:slideViewPr>
    <p:cSldViewPr snapToGrid="0">
      <p:cViewPr varScale="1">
        <p:scale>
          <a:sx n="115" d="100"/>
          <a:sy n="115" d="100"/>
        </p:scale>
        <p:origin x="65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987C08-CE9C-4073-877B-BAC552C4AFE7}" type="doc">
      <dgm:prSet loTypeId="urn:microsoft.com/office/officeart/2005/8/layout/process1" loCatId="process" qsTypeId="urn:microsoft.com/office/officeart/2005/8/quickstyle/3d1" qsCatId="3D" csTypeId="urn:microsoft.com/office/officeart/2005/8/colors/accent0_3" csCatId="mainScheme" phldr="1"/>
      <dgm:spPr/>
    </dgm:pt>
    <dgm:pt modelId="{E9843E9D-C3F5-468B-ABF6-044DFED1AFBA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Estado</a:t>
          </a:r>
          <a:endParaRPr lang="pt-BR" dirty="0">
            <a:latin typeface="Roboto"/>
          </a:endParaRPr>
        </a:p>
      </dgm:t>
    </dgm:pt>
    <dgm:pt modelId="{150804B0-BA74-423D-BDDA-ED9D7FB4A29F}" type="parTrans" cxnId="{1F0C2090-05AE-44B1-96CF-6D1070AD6982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FDCD596E-5C56-4581-8651-7382AC254740}" type="sibTrans" cxnId="{1F0C2090-05AE-44B1-96CF-6D1070AD6982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F523ACE7-3776-4F65-B985-8F98EC448106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SVS/MS</a:t>
          </a:r>
          <a:endParaRPr lang="pt-BR" dirty="0">
            <a:latin typeface="Roboto"/>
          </a:endParaRPr>
        </a:p>
      </dgm:t>
    </dgm:pt>
    <dgm:pt modelId="{66575BB9-C247-4155-BA57-5A4C40D40FC1}" type="parTrans" cxnId="{E403F591-CEFB-4050-8A5A-BACFC4C2CFF6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9DF90EE6-7DC7-4428-AB3A-21FC30290D99}" type="sibTrans" cxnId="{E403F591-CEFB-4050-8A5A-BACFC4C2CFF6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5C7DFCDD-C2D8-436F-B60C-2D763C0A58AA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Componente Estratégico/MS</a:t>
          </a:r>
          <a:endParaRPr lang="pt-BR" dirty="0">
            <a:latin typeface="Roboto"/>
          </a:endParaRPr>
        </a:p>
      </dgm:t>
    </dgm:pt>
    <dgm:pt modelId="{C4785B44-37A9-45B0-B28A-3C3CB7CEF13A}" type="parTrans" cxnId="{D3A7F8CF-C1F8-4114-B2D2-755727EE73A4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9A1B5F2C-E967-4936-9C72-DB15D1280A1D}" type="sibTrans" cxnId="{D3A7F8CF-C1F8-4114-B2D2-755727EE73A4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0F4A057F-AD93-4D23-81F5-071FB69BCB9E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Estado</a:t>
          </a:r>
          <a:endParaRPr lang="pt-BR" dirty="0">
            <a:latin typeface="Roboto"/>
          </a:endParaRPr>
        </a:p>
      </dgm:t>
    </dgm:pt>
    <dgm:pt modelId="{52130443-0372-48B4-BF24-B89E0B453838}" type="parTrans" cxnId="{1C1681AA-77D3-4828-8BE7-35D45FFF3A31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10EDFC05-E27B-4664-81F5-25D6541C7F0E}" type="sibTrans" cxnId="{1C1681AA-77D3-4828-8BE7-35D45FFF3A31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1A15509F-2B7F-436E-9ED6-9A28A804B417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Paciente</a:t>
          </a:r>
          <a:endParaRPr lang="pt-BR" dirty="0">
            <a:latin typeface="Roboto"/>
          </a:endParaRPr>
        </a:p>
      </dgm:t>
    </dgm:pt>
    <dgm:pt modelId="{DBF37C25-2BD7-4504-AC7E-351901C86014}" type="parTrans" cxnId="{B86FD200-C4D3-450C-9003-7DEBAED8A227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6A34DFFE-3692-46C5-9890-E3EF53A8898B}" type="sibTrans" cxnId="{B86FD200-C4D3-450C-9003-7DEBAED8A227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0580FE6B-7D3D-43A3-834C-3EFC14ECD908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Paciente</a:t>
          </a:r>
          <a:endParaRPr lang="pt-BR" dirty="0">
            <a:latin typeface="Roboto"/>
          </a:endParaRPr>
        </a:p>
      </dgm:t>
    </dgm:pt>
    <dgm:pt modelId="{819C9F89-4B35-4A17-9B63-14E3B025C76E}" type="parTrans" cxnId="{60AAE552-9E4D-42E3-8DBD-507B6B922241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EE1F5507-C27A-4FE1-9111-948917CA4B40}" type="sibTrans" cxnId="{60AAE552-9E4D-42E3-8DBD-507B6B922241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F9A0871D-F2FA-45A8-873D-F27C87DD3AFC}" type="pres">
      <dgm:prSet presAssocID="{22987C08-CE9C-4073-877B-BAC552C4AFE7}" presName="Name0" presStyleCnt="0">
        <dgm:presLayoutVars>
          <dgm:dir/>
          <dgm:resizeHandles val="exact"/>
        </dgm:presLayoutVars>
      </dgm:prSet>
      <dgm:spPr/>
    </dgm:pt>
    <dgm:pt modelId="{79073534-CD5C-4DB6-B1A6-53D82518E6AA}" type="pres">
      <dgm:prSet presAssocID="{0580FE6B-7D3D-43A3-834C-3EFC14ECD90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77C5BFB-B861-43E6-A29C-990E89E023E8}" type="pres">
      <dgm:prSet presAssocID="{EE1F5507-C27A-4FE1-9111-948917CA4B40}" presName="sibTrans" presStyleLbl="sibTrans2D1" presStyleIdx="0" presStyleCnt="5"/>
      <dgm:spPr/>
      <dgm:t>
        <a:bodyPr/>
        <a:lstStyle/>
        <a:p>
          <a:endParaRPr lang="pt-BR"/>
        </a:p>
      </dgm:t>
    </dgm:pt>
    <dgm:pt modelId="{03689F6E-73D9-465D-9D4D-DE888317030E}" type="pres">
      <dgm:prSet presAssocID="{EE1F5507-C27A-4FE1-9111-948917CA4B40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BFD80D30-162D-400B-9AAC-7811003D3612}" type="pres">
      <dgm:prSet presAssocID="{E9843E9D-C3F5-468B-ABF6-044DFED1AFB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3E14687-FB9D-405D-A614-E71C7A533138}" type="pres">
      <dgm:prSet presAssocID="{FDCD596E-5C56-4581-8651-7382AC254740}" presName="sibTrans" presStyleLbl="sibTrans2D1" presStyleIdx="1" presStyleCnt="5"/>
      <dgm:spPr/>
      <dgm:t>
        <a:bodyPr/>
        <a:lstStyle/>
        <a:p>
          <a:endParaRPr lang="pt-BR"/>
        </a:p>
      </dgm:t>
    </dgm:pt>
    <dgm:pt modelId="{8E45DE12-F97B-4DDB-B7F1-198747DE2BEC}" type="pres">
      <dgm:prSet presAssocID="{FDCD596E-5C56-4581-8651-7382AC254740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1830B6E5-3593-4AA0-9F49-6DAFCD3A5088}" type="pres">
      <dgm:prSet presAssocID="{F523ACE7-3776-4F65-B985-8F98EC44810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937CB4C-C609-4D61-8FF7-D9E383FE47FA}" type="pres">
      <dgm:prSet presAssocID="{9DF90EE6-7DC7-4428-AB3A-21FC30290D99}" presName="sibTrans" presStyleLbl="sibTrans2D1" presStyleIdx="2" presStyleCnt="5"/>
      <dgm:spPr/>
      <dgm:t>
        <a:bodyPr/>
        <a:lstStyle/>
        <a:p>
          <a:endParaRPr lang="pt-BR"/>
        </a:p>
      </dgm:t>
    </dgm:pt>
    <dgm:pt modelId="{4E15B440-A460-477D-8C7D-1537F025437C}" type="pres">
      <dgm:prSet presAssocID="{9DF90EE6-7DC7-4428-AB3A-21FC30290D99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DF4AED32-9687-4EAB-96EF-EF18429038DC}" type="pres">
      <dgm:prSet presAssocID="{5C7DFCDD-C2D8-436F-B60C-2D763C0A58A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DF0014E-D75B-44E6-8BDD-CFB3195A24A5}" type="pres">
      <dgm:prSet presAssocID="{9A1B5F2C-E967-4936-9C72-DB15D1280A1D}" presName="sibTrans" presStyleLbl="sibTrans2D1" presStyleIdx="3" presStyleCnt="5"/>
      <dgm:spPr/>
      <dgm:t>
        <a:bodyPr/>
        <a:lstStyle/>
        <a:p>
          <a:endParaRPr lang="pt-BR"/>
        </a:p>
      </dgm:t>
    </dgm:pt>
    <dgm:pt modelId="{5C9A3868-0943-480B-8B09-6D9BA7E05A45}" type="pres">
      <dgm:prSet presAssocID="{9A1B5F2C-E967-4936-9C72-DB15D1280A1D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612B44D3-3C35-47A6-89E2-E3B1F60BF841}" type="pres">
      <dgm:prSet presAssocID="{0F4A057F-AD93-4D23-81F5-071FB69BCB9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2B15DB-783B-4094-ABFE-7BB4B3080FCE}" type="pres">
      <dgm:prSet presAssocID="{10EDFC05-E27B-4664-81F5-25D6541C7F0E}" presName="sibTrans" presStyleLbl="sibTrans2D1" presStyleIdx="4" presStyleCnt="5"/>
      <dgm:spPr/>
      <dgm:t>
        <a:bodyPr/>
        <a:lstStyle/>
        <a:p>
          <a:endParaRPr lang="pt-BR"/>
        </a:p>
      </dgm:t>
    </dgm:pt>
    <dgm:pt modelId="{BE66A4F2-37ED-4897-838E-097FB4D831CC}" type="pres">
      <dgm:prSet presAssocID="{10EDFC05-E27B-4664-81F5-25D6541C7F0E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2C6388DC-E6C6-4843-82F5-6EA71ABC0781}" type="pres">
      <dgm:prSet presAssocID="{1A15509F-2B7F-436E-9ED6-9A28A804B41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599D8EC-4534-496D-8D5D-FCE72A67949A}" type="presOf" srcId="{E9843E9D-C3F5-468B-ABF6-044DFED1AFBA}" destId="{BFD80D30-162D-400B-9AAC-7811003D3612}" srcOrd="0" destOrd="0" presId="urn:microsoft.com/office/officeart/2005/8/layout/process1"/>
    <dgm:cxn modelId="{CB398B76-4206-405C-A641-4E99AE99A376}" type="presOf" srcId="{1A15509F-2B7F-436E-9ED6-9A28A804B417}" destId="{2C6388DC-E6C6-4843-82F5-6EA71ABC0781}" srcOrd="0" destOrd="0" presId="urn:microsoft.com/office/officeart/2005/8/layout/process1"/>
    <dgm:cxn modelId="{A99A69D6-BC8E-4E97-8938-69EA448A2831}" type="presOf" srcId="{0F4A057F-AD93-4D23-81F5-071FB69BCB9E}" destId="{612B44D3-3C35-47A6-89E2-E3B1F60BF841}" srcOrd="0" destOrd="0" presId="urn:microsoft.com/office/officeart/2005/8/layout/process1"/>
    <dgm:cxn modelId="{318262A4-BC74-49A0-A904-A62B92ADD826}" type="presOf" srcId="{9DF90EE6-7DC7-4428-AB3A-21FC30290D99}" destId="{0937CB4C-C609-4D61-8FF7-D9E383FE47FA}" srcOrd="0" destOrd="0" presId="urn:microsoft.com/office/officeart/2005/8/layout/process1"/>
    <dgm:cxn modelId="{B86FD200-C4D3-450C-9003-7DEBAED8A227}" srcId="{22987C08-CE9C-4073-877B-BAC552C4AFE7}" destId="{1A15509F-2B7F-436E-9ED6-9A28A804B417}" srcOrd="5" destOrd="0" parTransId="{DBF37C25-2BD7-4504-AC7E-351901C86014}" sibTransId="{6A34DFFE-3692-46C5-9890-E3EF53A8898B}"/>
    <dgm:cxn modelId="{1F0C2090-05AE-44B1-96CF-6D1070AD6982}" srcId="{22987C08-CE9C-4073-877B-BAC552C4AFE7}" destId="{E9843E9D-C3F5-468B-ABF6-044DFED1AFBA}" srcOrd="1" destOrd="0" parTransId="{150804B0-BA74-423D-BDDA-ED9D7FB4A29F}" sibTransId="{FDCD596E-5C56-4581-8651-7382AC254740}"/>
    <dgm:cxn modelId="{90DD6624-7385-4ACE-ACDB-5915194BE664}" type="presOf" srcId="{22987C08-CE9C-4073-877B-BAC552C4AFE7}" destId="{F9A0871D-F2FA-45A8-873D-F27C87DD3AFC}" srcOrd="0" destOrd="0" presId="urn:microsoft.com/office/officeart/2005/8/layout/process1"/>
    <dgm:cxn modelId="{D3A63D42-565A-4B54-8457-962CBBB805E1}" type="presOf" srcId="{9A1B5F2C-E967-4936-9C72-DB15D1280A1D}" destId="{5C9A3868-0943-480B-8B09-6D9BA7E05A45}" srcOrd="1" destOrd="0" presId="urn:microsoft.com/office/officeart/2005/8/layout/process1"/>
    <dgm:cxn modelId="{1C1681AA-77D3-4828-8BE7-35D45FFF3A31}" srcId="{22987C08-CE9C-4073-877B-BAC552C4AFE7}" destId="{0F4A057F-AD93-4D23-81F5-071FB69BCB9E}" srcOrd="4" destOrd="0" parTransId="{52130443-0372-48B4-BF24-B89E0B453838}" sibTransId="{10EDFC05-E27B-4664-81F5-25D6541C7F0E}"/>
    <dgm:cxn modelId="{0BF9A1F1-E306-4B6F-8564-402C2671A558}" type="presOf" srcId="{EE1F5507-C27A-4FE1-9111-948917CA4B40}" destId="{D77C5BFB-B861-43E6-A29C-990E89E023E8}" srcOrd="0" destOrd="0" presId="urn:microsoft.com/office/officeart/2005/8/layout/process1"/>
    <dgm:cxn modelId="{207D315F-D267-4A9F-850D-4619629F0B80}" type="presOf" srcId="{F523ACE7-3776-4F65-B985-8F98EC448106}" destId="{1830B6E5-3593-4AA0-9F49-6DAFCD3A5088}" srcOrd="0" destOrd="0" presId="urn:microsoft.com/office/officeart/2005/8/layout/process1"/>
    <dgm:cxn modelId="{60AAE552-9E4D-42E3-8DBD-507B6B922241}" srcId="{22987C08-CE9C-4073-877B-BAC552C4AFE7}" destId="{0580FE6B-7D3D-43A3-834C-3EFC14ECD908}" srcOrd="0" destOrd="0" parTransId="{819C9F89-4B35-4A17-9B63-14E3B025C76E}" sibTransId="{EE1F5507-C27A-4FE1-9111-948917CA4B40}"/>
    <dgm:cxn modelId="{03E2799C-8EA5-4088-9170-7B72C58DAF16}" type="presOf" srcId="{0580FE6B-7D3D-43A3-834C-3EFC14ECD908}" destId="{79073534-CD5C-4DB6-B1A6-53D82518E6AA}" srcOrd="0" destOrd="0" presId="urn:microsoft.com/office/officeart/2005/8/layout/process1"/>
    <dgm:cxn modelId="{D3A7F8CF-C1F8-4114-B2D2-755727EE73A4}" srcId="{22987C08-CE9C-4073-877B-BAC552C4AFE7}" destId="{5C7DFCDD-C2D8-436F-B60C-2D763C0A58AA}" srcOrd="3" destOrd="0" parTransId="{C4785B44-37A9-45B0-B28A-3C3CB7CEF13A}" sibTransId="{9A1B5F2C-E967-4936-9C72-DB15D1280A1D}"/>
    <dgm:cxn modelId="{E335DE1E-285E-4ACA-BC11-4A911B4563DB}" type="presOf" srcId="{EE1F5507-C27A-4FE1-9111-948917CA4B40}" destId="{03689F6E-73D9-465D-9D4D-DE888317030E}" srcOrd="1" destOrd="0" presId="urn:microsoft.com/office/officeart/2005/8/layout/process1"/>
    <dgm:cxn modelId="{04729702-5873-49B6-9109-C69BB3C8CC49}" type="presOf" srcId="{FDCD596E-5C56-4581-8651-7382AC254740}" destId="{E3E14687-FB9D-405D-A614-E71C7A533138}" srcOrd="0" destOrd="0" presId="urn:microsoft.com/office/officeart/2005/8/layout/process1"/>
    <dgm:cxn modelId="{B34C4DF9-A047-4483-971C-27D5F066C3A4}" type="presOf" srcId="{10EDFC05-E27B-4664-81F5-25D6541C7F0E}" destId="{FB2B15DB-783B-4094-ABFE-7BB4B3080FCE}" srcOrd="0" destOrd="0" presId="urn:microsoft.com/office/officeart/2005/8/layout/process1"/>
    <dgm:cxn modelId="{0791E5E3-C59F-4A2E-9C8F-454F29DCDB0F}" type="presOf" srcId="{9DF90EE6-7DC7-4428-AB3A-21FC30290D99}" destId="{4E15B440-A460-477D-8C7D-1537F025437C}" srcOrd="1" destOrd="0" presId="urn:microsoft.com/office/officeart/2005/8/layout/process1"/>
    <dgm:cxn modelId="{E403F591-CEFB-4050-8A5A-BACFC4C2CFF6}" srcId="{22987C08-CE9C-4073-877B-BAC552C4AFE7}" destId="{F523ACE7-3776-4F65-B985-8F98EC448106}" srcOrd="2" destOrd="0" parTransId="{66575BB9-C247-4155-BA57-5A4C40D40FC1}" sibTransId="{9DF90EE6-7DC7-4428-AB3A-21FC30290D99}"/>
    <dgm:cxn modelId="{F76CA4E1-107D-40B1-97BA-A6F604E52FCB}" type="presOf" srcId="{9A1B5F2C-E967-4936-9C72-DB15D1280A1D}" destId="{EDF0014E-D75B-44E6-8BDD-CFB3195A24A5}" srcOrd="0" destOrd="0" presId="urn:microsoft.com/office/officeart/2005/8/layout/process1"/>
    <dgm:cxn modelId="{8816404D-8D1F-441B-835F-BB893F583A15}" type="presOf" srcId="{FDCD596E-5C56-4581-8651-7382AC254740}" destId="{8E45DE12-F97B-4DDB-B7F1-198747DE2BEC}" srcOrd="1" destOrd="0" presId="urn:microsoft.com/office/officeart/2005/8/layout/process1"/>
    <dgm:cxn modelId="{9122E17F-BFB7-4B13-B6BF-31A86CD936D3}" type="presOf" srcId="{10EDFC05-E27B-4664-81F5-25D6541C7F0E}" destId="{BE66A4F2-37ED-4897-838E-097FB4D831CC}" srcOrd="1" destOrd="0" presId="urn:microsoft.com/office/officeart/2005/8/layout/process1"/>
    <dgm:cxn modelId="{D1E80D26-51EC-4AD5-BE04-4B195B6EA016}" type="presOf" srcId="{5C7DFCDD-C2D8-436F-B60C-2D763C0A58AA}" destId="{DF4AED32-9687-4EAB-96EF-EF18429038DC}" srcOrd="0" destOrd="0" presId="urn:microsoft.com/office/officeart/2005/8/layout/process1"/>
    <dgm:cxn modelId="{B0F8B0A9-94DA-489E-B194-87705BF99C83}" type="presParOf" srcId="{F9A0871D-F2FA-45A8-873D-F27C87DD3AFC}" destId="{79073534-CD5C-4DB6-B1A6-53D82518E6AA}" srcOrd="0" destOrd="0" presId="urn:microsoft.com/office/officeart/2005/8/layout/process1"/>
    <dgm:cxn modelId="{81925A6A-ADEF-4B4E-B260-0ACE5A01A8AE}" type="presParOf" srcId="{F9A0871D-F2FA-45A8-873D-F27C87DD3AFC}" destId="{D77C5BFB-B861-43E6-A29C-990E89E023E8}" srcOrd="1" destOrd="0" presId="urn:microsoft.com/office/officeart/2005/8/layout/process1"/>
    <dgm:cxn modelId="{B21742FA-7FEE-4169-9075-1FB5E95F627B}" type="presParOf" srcId="{D77C5BFB-B861-43E6-A29C-990E89E023E8}" destId="{03689F6E-73D9-465D-9D4D-DE888317030E}" srcOrd="0" destOrd="0" presId="urn:microsoft.com/office/officeart/2005/8/layout/process1"/>
    <dgm:cxn modelId="{5CA0E5A2-E475-4331-8E35-591C2B99E369}" type="presParOf" srcId="{F9A0871D-F2FA-45A8-873D-F27C87DD3AFC}" destId="{BFD80D30-162D-400B-9AAC-7811003D3612}" srcOrd="2" destOrd="0" presId="urn:microsoft.com/office/officeart/2005/8/layout/process1"/>
    <dgm:cxn modelId="{E7C073A8-4487-4D1C-8FC8-C637030ADADF}" type="presParOf" srcId="{F9A0871D-F2FA-45A8-873D-F27C87DD3AFC}" destId="{E3E14687-FB9D-405D-A614-E71C7A533138}" srcOrd="3" destOrd="0" presId="urn:microsoft.com/office/officeart/2005/8/layout/process1"/>
    <dgm:cxn modelId="{410525AB-3524-433D-81EC-586358A88E76}" type="presParOf" srcId="{E3E14687-FB9D-405D-A614-E71C7A533138}" destId="{8E45DE12-F97B-4DDB-B7F1-198747DE2BEC}" srcOrd="0" destOrd="0" presId="urn:microsoft.com/office/officeart/2005/8/layout/process1"/>
    <dgm:cxn modelId="{D54A28B5-D7D1-4583-90FA-C3BDFFBE434B}" type="presParOf" srcId="{F9A0871D-F2FA-45A8-873D-F27C87DD3AFC}" destId="{1830B6E5-3593-4AA0-9F49-6DAFCD3A5088}" srcOrd="4" destOrd="0" presId="urn:microsoft.com/office/officeart/2005/8/layout/process1"/>
    <dgm:cxn modelId="{AF3E917D-6B9C-497D-9E5B-6CA4CC596C8D}" type="presParOf" srcId="{F9A0871D-F2FA-45A8-873D-F27C87DD3AFC}" destId="{0937CB4C-C609-4D61-8FF7-D9E383FE47FA}" srcOrd="5" destOrd="0" presId="urn:microsoft.com/office/officeart/2005/8/layout/process1"/>
    <dgm:cxn modelId="{F9CD6AF7-339F-46BC-B52A-0C0AA6FC61CC}" type="presParOf" srcId="{0937CB4C-C609-4D61-8FF7-D9E383FE47FA}" destId="{4E15B440-A460-477D-8C7D-1537F025437C}" srcOrd="0" destOrd="0" presId="urn:microsoft.com/office/officeart/2005/8/layout/process1"/>
    <dgm:cxn modelId="{85F22EDB-BE93-49D8-9237-F6F6996AF763}" type="presParOf" srcId="{F9A0871D-F2FA-45A8-873D-F27C87DD3AFC}" destId="{DF4AED32-9687-4EAB-96EF-EF18429038DC}" srcOrd="6" destOrd="0" presId="urn:microsoft.com/office/officeart/2005/8/layout/process1"/>
    <dgm:cxn modelId="{74594C7F-DAF7-4349-A80A-5AD4AE3E84BE}" type="presParOf" srcId="{F9A0871D-F2FA-45A8-873D-F27C87DD3AFC}" destId="{EDF0014E-D75B-44E6-8BDD-CFB3195A24A5}" srcOrd="7" destOrd="0" presId="urn:microsoft.com/office/officeart/2005/8/layout/process1"/>
    <dgm:cxn modelId="{1CF3F586-1CC3-47A1-9C8B-C567D93139CC}" type="presParOf" srcId="{EDF0014E-D75B-44E6-8BDD-CFB3195A24A5}" destId="{5C9A3868-0943-480B-8B09-6D9BA7E05A45}" srcOrd="0" destOrd="0" presId="urn:microsoft.com/office/officeart/2005/8/layout/process1"/>
    <dgm:cxn modelId="{217CE0F9-1ECA-4BA8-82EF-4ACDDC1FE53D}" type="presParOf" srcId="{F9A0871D-F2FA-45A8-873D-F27C87DD3AFC}" destId="{612B44D3-3C35-47A6-89E2-E3B1F60BF841}" srcOrd="8" destOrd="0" presId="urn:microsoft.com/office/officeart/2005/8/layout/process1"/>
    <dgm:cxn modelId="{C3E6302A-3B67-4E8A-B1B8-C30C088FE235}" type="presParOf" srcId="{F9A0871D-F2FA-45A8-873D-F27C87DD3AFC}" destId="{FB2B15DB-783B-4094-ABFE-7BB4B3080FCE}" srcOrd="9" destOrd="0" presId="urn:microsoft.com/office/officeart/2005/8/layout/process1"/>
    <dgm:cxn modelId="{85EA3D8F-7F59-49C6-A4B8-C9D616551569}" type="presParOf" srcId="{FB2B15DB-783B-4094-ABFE-7BB4B3080FCE}" destId="{BE66A4F2-37ED-4897-838E-097FB4D831CC}" srcOrd="0" destOrd="0" presId="urn:microsoft.com/office/officeart/2005/8/layout/process1"/>
    <dgm:cxn modelId="{D0C48109-5960-4764-B18A-3AE61279D67D}" type="presParOf" srcId="{F9A0871D-F2FA-45A8-873D-F27C87DD3AFC}" destId="{2C6388DC-E6C6-4843-82F5-6EA71ABC0781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0238BF-1B84-4F6D-A81F-0B803C4AE22A}" type="doc">
      <dgm:prSet loTypeId="urn:microsoft.com/office/officeart/2005/8/layout/process1" loCatId="process" qsTypeId="urn:microsoft.com/office/officeart/2005/8/quickstyle/simple1" qsCatId="simple" csTypeId="urn:microsoft.com/office/officeart/2005/8/colors/accent0_2" csCatId="mainScheme" phldr="1"/>
      <dgm:spPr/>
    </dgm:pt>
    <dgm:pt modelId="{19D92510-67DC-4329-A961-F3979A5A7C32}">
      <dgm:prSet phldrT="[Texto]" custT="1"/>
      <dgm:spPr/>
      <dgm:t>
        <a:bodyPr/>
        <a:lstStyle/>
        <a:p>
          <a:r>
            <a:rPr lang="pt-BR" sz="1400" dirty="0" smtClean="0">
              <a:latin typeface="Roboto"/>
            </a:rPr>
            <a:t>Programação anual Estado + SVS/MS + CGAFME /MS</a:t>
          </a:r>
          <a:endParaRPr lang="pt-BR" sz="1400" dirty="0">
            <a:latin typeface="Roboto"/>
          </a:endParaRPr>
        </a:p>
      </dgm:t>
    </dgm:pt>
    <dgm:pt modelId="{4184E576-9F88-482D-BEB8-286547F51519}" type="parTrans" cxnId="{E9D079B5-09A1-40C4-8593-02F29199924E}">
      <dgm:prSet/>
      <dgm:spPr/>
      <dgm:t>
        <a:bodyPr/>
        <a:lstStyle/>
        <a:p>
          <a:endParaRPr lang="pt-BR" sz="1400">
            <a:latin typeface="Roboto"/>
          </a:endParaRPr>
        </a:p>
      </dgm:t>
    </dgm:pt>
    <dgm:pt modelId="{C7699113-72DF-4DD7-874B-3E574B14BAFF}" type="sibTrans" cxnId="{E9D079B5-09A1-40C4-8593-02F29199924E}">
      <dgm:prSet custT="1"/>
      <dgm:spPr/>
      <dgm:t>
        <a:bodyPr/>
        <a:lstStyle/>
        <a:p>
          <a:endParaRPr lang="pt-BR" sz="1400">
            <a:latin typeface="Roboto"/>
          </a:endParaRPr>
        </a:p>
      </dgm:t>
    </dgm:pt>
    <dgm:pt modelId="{06C73CAD-F81C-4889-85CF-EF921B002C87}">
      <dgm:prSet phldrT="[Texto]" custT="1"/>
      <dgm:spPr/>
      <dgm:t>
        <a:bodyPr/>
        <a:lstStyle/>
        <a:p>
          <a:r>
            <a:rPr lang="pt-BR" sz="1400" dirty="0" smtClean="0">
              <a:latin typeface="Roboto"/>
            </a:rPr>
            <a:t>MS: Distribuição trimestral</a:t>
          </a:r>
          <a:endParaRPr lang="pt-BR" sz="1400" dirty="0">
            <a:latin typeface="Roboto"/>
          </a:endParaRPr>
        </a:p>
      </dgm:t>
    </dgm:pt>
    <dgm:pt modelId="{4FD8989C-BC77-4946-BEBD-5BFDAE95A001}" type="parTrans" cxnId="{704F2605-693C-47DE-9470-C83DC2EB76B9}">
      <dgm:prSet/>
      <dgm:spPr/>
      <dgm:t>
        <a:bodyPr/>
        <a:lstStyle/>
        <a:p>
          <a:endParaRPr lang="pt-BR" sz="1400">
            <a:latin typeface="Roboto"/>
          </a:endParaRPr>
        </a:p>
      </dgm:t>
    </dgm:pt>
    <dgm:pt modelId="{51F8C52C-E37F-484B-9BD6-1070913A3459}" type="sibTrans" cxnId="{704F2605-693C-47DE-9470-C83DC2EB76B9}">
      <dgm:prSet custT="1"/>
      <dgm:spPr/>
      <dgm:t>
        <a:bodyPr/>
        <a:lstStyle/>
        <a:p>
          <a:endParaRPr lang="pt-BR" sz="1400">
            <a:latin typeface="Roboto"/>
          </a:endParaRPr>
        </a:p>
      </dgm:t>
    </dgm:pt>
    <dgm:pt modelId="{EB092BFB-CB8C-4DD8-A31F-E31A0AFC885B}">
      <dgm:prSet phldrT="[Texto]" custT="1"/>
      <dgm:spPr/>
      <dgm:t>
        <a:bodyPr/>
        <a:lstStyle/>
        <a:p>
          <a:r>
            <a:rPr lang="pt-BR" sz="1400" dirty="0" smtClean="0">
              <a:latin typeface="Roboto"/>
            </a:rPr>
            <a:t>Paciente</a:t>
          </a:r>
          <a:endParaRPr lang="pt-BR" sz="1400" dirty="0">
            <a:latin typeface="Roboto"/>
          </a:endParaRPr>
        </a:p>
      </dgm:t>
    </dgm:pt>
    <dgm:pt modelId="{10885602-BEF0-425B-A786-9FDC87589A59}" type="parTrans" cxnId="{A4DD07B1-FB1C-425B-9FCF-EBDB9F76F3BA}">
      <dgm:prSet/>
      <dgm:spPr/>
      <dgm:t>
        <a:bodyPr/>
        <a:lstStyle/>
        <a:p>
          <a:endParaRPr lang="pt-BR" sz="1400">
            <a:latin typeface="Roboto"/>
          </a:endParaRPr>
        </a:p>
      </dgm:t>
    </dgm:pt>
    <dgm:pt modelId="{EAA467BA-F5FE-4E26-9F35-33E3AE823292}" type="sibTrans" cxnId="{A4DD07B1-FB1C-425B-9FCF-EBDB9F76F3BA}">
      <dgm:prSet/>
      <dgm:spPr/>
      <dgm:t>
        <a:bodyPr/>
        <a:lstStyle/>
        <a:p>
          <a:endParaRPr lang="pt-BR" sz="1400">
            <a:latin typeface="Roboto"/>
          </a:endParaRPr>
        </a:p>
      </dgm:t>
    </dgm:pt>
    <dgm:pt modelId="{58AD1F30-617A-4B3D-992C-BF0F7B0179C2}">
      <dgm:prSet phldrT="[Texto]" custT="1"/>
      <dgm:spPr/>
      <dgm:t>
        <a:bodyPr/>
        <a:lstStyle/>
        <a:p>
          <a:r>
            <a:rPr lang="pt-BR" sz="1400" dirty="0" smtClean="0">
              <a:latin typeface="Roboto"/>
            </a:rPr>
            <a:t>Estado: Prestação de contas</a:t>
          </a:r>
          <a:endParaRPr lang="pt-BR" sz="1400" dirty="0">
            <a:latin typeface="Roboto"/>
          </a:endParaRPr>
        </a:p>
      </dgm:t>
    </dgm:pt>
    <dgm:pt modelId="{D766E57E-DD70-415C-B71A-49A8E09546EA}" type="sibTrans" cxnId="{AE9C6058-554D-415E-B910-194765E5FCA9}">
      <dgm:prSet custT="1"/>
      <dgm:spPr/>
      <dgm:t>
        <a:bodyPr/>
        <a:lstStyle/>
        <a:p>
          <a:endParaRPr lang="pt-BR" sz="1400">
            <a:latin typeface="Roboto"/>
          </a:endParaRPr>
        </a:p>
      </dgm:t>
    </dgm:pt>
    <dgm:pt modelId="{6F7BA75F-DFD4-4EA6-93B7-800E7FAA0DDA}" type="parTrans" cxnId="{AE9C6058-554D-415E-B910-194765E5FCA9}">
      <dgm:prSet/>
      <dgm:spPr/>
      <dgm:t>
        <a:bodyPr/>
        <a:lstStyle/>
        <a:p>
          <a:endParaRPr lang="pt-BR" sz="1400">
            <a:latin typeface="Roboto"/>
          </a:endParaRPr>
        </a:p>
      </dgm:t>
    </dgm:pt>
    <dgm:pt modelId="{01BF9B7F-8E0E-42C2-825E-845F986F70EB}" type="pres">
      <dgm:prSet presAssocID="{9A0238BF-1B84-4F6D-A81F-0B803C4AE22A}" presName="Name0" presStyleCnt="0">
        <dgm:presLayoutVars>
          <dgm:dir/>
          <dgm:resizeHandles val="exact"/>
        </dgm:presLayoutVars>
      </dgm:prSet>
      <dgm:spPr/>
    </dgm:pt>
    <dgm:pt modelId="{1DEF195D-A009-43AA-B0A5-A7B1E9EC33FA}" type="pres">
      <dgm:prSet presAssocID="{19D92510-67DC-4329-A961-F3979A5A7C32}" presName="node" presStyleLbl="node1" presStyleIdx="0" presStyleCnt="4" custScaleY="799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F1071C6-B7DC-4597-8EE4-150434CB5FF5}" type="pres">
      <dgm:prSet presAssocID="{C7699113-72DF-4DD7-874B-3E574B14BAFF}" presName="sibTrans" presStyleLbl="sibTrans2D1" presStyleIdx="0" presStyleCnt="3"/>
      <dgm:spPr/>
      <dgm:t>
        <a:bodyPr/>
        <a:lstStyle/>
        <a:p>
          <a:endParaRPr lang="pt-BR"/>
        </a:p>
      </dgm:t>
    </dgm:pt>
    <dgm:pt modelId="{72FA9555-2C45-4EAC-B44F-319210311F05}" type="pres">
      <dgm:prSet presAssocID="{C7699113-72DF-4DD7-874B-3E574B14BAFF}" presName="connectorText" presStyleLbl="sibTrans2D1" presStyleIdx="0" presStyleCnt="3"/>
      <dgm:spPr/>
      <dgm:t>
        <a:bodyPr/>
        <a:lstStyle/>
        <a:p>
          <a:endParaRPr lang="pt-BR"/>
        </a:p>
      </dgm:t>
    </dgm:pt>
    <dgm:pt modelId="{10FEF5EB-AC3E-4144-842C-EF16754F14DD}" type="pres">
      <dgm:prSet presAssocID="{06C73CAD-F81C-4889-85CF-EF921B002C87}" presName="node" presStyleLbl="node1" presStyleIdx="1" presStyleCnt="4" custScaleY="799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76772FF-F61F-4B2D-BEEF-5F3570974EED}" type="pres">
      <dgm:prSet presAssocID="{51F8C52C-E37F-484B-9BD6-1070913A3459}" presName="sibTrans" presStyleLbl="sibTrans2D1" presStyleIdx="1" presStyleCnt="3"/>
      <dgm:spPr/>
      <dgm:t>
        <a:bodyPr/>
        <a:lstStyle/>
        <a:p>
          <a:endParaRPr lang="pt-BR"/>
        </a:p>
      </dgm:t>
    </dgm:pt>
    <dgm:pt modelId="{03AEAA38-6742-461F-8DEC-5B092F503FFC}" type="pres">
      <dgm:prSet presAssocID="{51F8C52C-E37F-484B-9BD6-1070913A3459}" presName="connectorText" presStyleLbl="sibTrans2D1" presStyleIdx="1" presStyleCnt="3"/>
      <dgm:spPr/>
      <dgm:t>
        <a:bodyPr/>
        <a:lstStyle/>
        <a:p>
          <a:endParaRPr lang="pt-BR"/>
        </a:p>
      </dgm:t>
    </dgm:pt>
    <dgm:pt modelId="{EED18120-9F2C-48C1-82C6-A6FBD3977282}" type="pres">
      <dgm:prSet presAssocID="{58AD1F30-617A-4B3D-992C-BF0F7B0179C2}" presName="node" presStyleLbl="node1" presStyleIdx="2" presStyleCnt="4" custScaleY="74945" custLinFactNeighborX="1764" custLinFactNeighborY="-283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F92B51F-D798-40D4-BDA3-F6C4DF9E2ED5}" type="pres">
      <dgm:prSet presAssocID="{D766E57E-DD70-415C-B71A-49A8E09546EA}" presName="sibTrans" presStyleLbl="sibTrans2D1" presStyleIdx="2" presStyleCnt="3"/>
      <dgm:spPr/>
      <dgm:t>
        <a:bodyPr/>
        <a:lstStyle/>
        <a:p>
          <a:endParaRPr lang="pt-BR"/>
        </a:p>
      </dgm:t>
    </dgm:pt>
    <dgm:pt modelId="{56B47F11-3F58-4678-A81F-F2C7B4292FA5}" type="pres">
      <dgm:prSet presAssocID="{D766E57E-DD70-415C-B71A-49A8E09546EA}" presName="connectorText" presStyleLbl="sibTrans2D1" presStyleIdx="2" presStyleCnt="3"/>
      <dgm:spPr/>
      <dgm:t>
        <a:bodyPr/>
        <a:lstStyle/>
        <a:p>
          <a:endParaRPr lang="pt-BR"/>
        </a:p>
      </dgm:t>
    </dgm:pt>
    <dgm:pt modelId="{B8C2052C-C257-45FB-8FD6-788CE094C8CF}" type="pres">
      <dgm:prSet presAssocID="{EB092BFB-CB8C-4DD8-A31F-E31A0AFC885B}" presName="node" presStyleLbl="node1" presStyleIdx="3" presStyleCnt="4" custScaleY="799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4AFAE1C-E063-4E70-AFFD-DC8C0277F0B5}" type="presOf" srcId="{C7699113-72DF-4DD7-874B-3E574B14BAFF}" destId="{72FA9555-2C45-4EAC-B44F-319210311F05}" srcOrd="1" destOrd="0" presId="urn:microsoft.com/office/officeart/2005/8/layout/process1"/>
    <dgm:cxn modelId="{8657B26F-F59E-4101-8AB7-46E5A19FF5F5}" type="presOf" srcId="{D766E57E-DD70-415C-B71A-49A8E09546EA}" destId="{9F92B51F-D798-40D4-BDA3-F6C4DF9E2ED5}" srcOrd="0" destOrd="0" presId="urn:microsoft.com/office/officeart/2005/8/layout/process1"/>
    <dgm:cxn modelId="{E82FE6D7-4AB2-4B0D-A60C-87607691DD31}" type="presOf" srcId="{D766E57E-DD70-415C-B71A-49A8E09546EA}" destId="{56B47F11-3F58-4678-A81F-F2C7B4292FA5}" srcOrd="1" destOrd="0" presId="urn:microsoft.com/office/officeart/2005/8/layout/process1"/>
    <dgm:cxn modelId="{3158431A-EB1B-4D2F-8B60-E373379289A2}" type="presOf" srcId="{C7699113-72DF-4DD7-874B-3E574B14BAFF}" destId="{4F1071C6-B7DC-4597-8EE4-150434CB5FF5}" srcOrd="0" destOrd="0" presId="urn:microsoft.com/office/officeart/2005/8/layout/process1"/>
    <dgm:cxn modelId="{1E7D08FD-4AAF-47CB-93F6-893F050A873E}" type="presOf" srcId="{51F8C52C-E37F-484B-9BD6-1070913A3459}" destId="{476772FF-F61F-4B2D-BEEF-5F3570974EED}" srcOrd="0" destOrd="0" presId="urn:microsoft.com/office/officeart/2005/8/layout/process1"/>
    <dgm:cxn modelId="{E9D079B5-09A1-40C4-8593-02F29199924E}" srcId="{9A0238BF-1B84-4F6D-A81F-0B803C4AE22A}" destId="{19D92510-67DC-4329-A961-F3979A5A7C32}" srcOrd="0" destOrd="0" parTransId="{4184E576-9F88-482D-BEB8-286547F51519}" sibTransId="{C7699113-72DF-4DD7-874B-3E574B14BAFF}"/>
    <dgm:cxn modelId="{D9C88A4D-B26F-4DF6-B33C-C0BA44C17565}" type="presOf" srcId="{06C73CAD-F81C-4889-85CF-EF921B002C87}" destId="{10FEF5EB-AC3E-4144-842C-EF16754F14DD}" srcOrd="0" destOrd="0" presId="urn:microsoft.com/office/officeart/2005/8/layout/process1"/>
    <dgm:cxn modelId="{2B1D4609-3BE2-415A-8086-662CB0C2A159}" type="presOf" srcId="{51F8C52C-E37F-484B-9BD6-1070913A3459}" destId="{03AEAA38-6742-461F-8DEC-5B092F503FFC}" srcOrd="1" destOrd="0" presId="urn:microsoft.com/office/officeart/2005/8/layout/process1"/>
    <dgm:cxn modelId="{F6464633-99BB-467E-B83A-F34F7A9071B5}" type="presOf" srcId="{9A0238BF-1B84-4F6D-A81F-0B803C4AE22A}" destId="{01BF9B7F-8E0E-42C2-825E-845F986F70EB}" srcOrd="0" destOrd="0" presId="urn:microsoft.com/office/officeart/2005/8/layout/process1"/>
    <dgm:cxn modelId="{AE9C6058-554D-415E-B910-194765E5FCA9}" srcId="{9A0238BF-1B84-4F6D-A81F-0B803C4AE22A}" destId="{58AD1F30-617A-4B3D-992C-BF0F7B0179C2}" srcOrd="2" destOrd="0" parTransId="{6F7BA75F-DFD4-4EA6-93B7-800E7FAA0DDA}" sibTransId="{D766E57E-DD70-415C-B71A-49A8E09546EA}"/>
    <dgm:cxn modelId="{B9FE4B5A-313C-4A8A-B2DE-7A4C3127A6D5}" type="presOf" srcId="{19D92510-67DC-4329-A961-F3979A5A7C32}" destId="{1DEF195D-A009-43AA-B0A5-A7B1E9EC33FA}" srcOrd="0" destOrd="0" presId="urn:microsoft.com/office/officeart/2005/8/layout/process1"/>
    <dgm:cxn modelId="{A0A9A9CB-473C-4231-94F3-6CBB4269A3A5}" type="presOf" srcId="{58AD1F30-617A-4B3D-992C-BF0F7B0179C2}" destId="{EED18120-9F2C-48C1-82C6-A6FBD3977282}" srcOrd="0" destOrd="0" presId="urn:microsoft.com/office/officeart/2005/8/layout/process1"/>
    <dgm:cxn modelId="{A4DD07B1-FB1C-425B-9FCF-EBDB9F76F3BA}" srcId="{9A0238BF-1B84-4F6D-A81F-0B803C4AE22A}" destId="{EB092BFB-CB8C-4DD8-A31F-E31A0AFC885B}" srcOrd="3" destOrd="0" parTransId="{10885602-BEF0-425B-A786-9FDC87589A59}" sibTransId="{EAA467BA-F5FE-4E26-9F35-33E3AE823292}"/>
    <dgm:cxn modelId="{BD006BD7-6A3C-4504-87FC-32E300EF0FE3}" type="presOf" srcId="{EB092BFB-CB8C-4DD8-A31F-E31A0AFC885B}" destId="{B8C2052C-C257-45FB-8FD6-788CE094C8CF}" srcOrd="0" destOrd="0" presId="urn:microsoft.com/office/officeart/2005/8/layout/process1"/>
    <dgm:cxn modelId="{704F2605-693C-47DE-9470-C83DC2EB76B9}" srcId="{9A0238BF-1B84-4F6D-A81F-0B803C4AE22A}" destId="{06C73CAD-F81C-4889-85CF-EF921B002C87}" srcOrd="1" destOrd="0" parTransId="{4FD8989C-BC77-4946-BEBD-5BFDAE95A001}" sibTransId="{51F8C52C-E37F-484B-9BD6-1070913A3459}"/>
    <dgm:cxn modelId="{CD8948E3-8651-4D30-936E-BCFE77BE30D9}" type="presParOf" srcId="{01BF9B7F-8E0E-42C2-825E-845F986F70EB}" destId="{1DEF195D-A009-43AA-B0A5-A7B1E9EC33FA}" srcOrd="0" destOrd="0" presId="urn:microsoft.com/office/officeart/2005/8/layout/process1"/>
    <dgm:cxn modelId="{0BF583BA-BE26-4F12-9B4B-4CA7B6173D22}" type="presParOf" srcId="{01BF9B7F-8E0E-42C2-825E-845F986F70EB}" destId="{4F1071C6-B7DC-4597-8EE4-150434CB5FF5}" srcOrd="1" destOrd="0" presId="urn:microsoft.com/office/officeart/2005/8/layout/process1"/>
    <dgm:cxn modelId="{4D7CAAD5-CE30-4CBF-A7AD-B30ED99B54EC}" type="presParOf" srcId="{4F1071C6-B7DC-4597-8EE4-150434CB5FF5}" destId="{72FA9555-2C45-4EAC-B44F-319210311F05}" srcOrd="0" destOrd="0" presId="urn:microsoft.com/office/officeart/2005/8/layout/process1"/>
    <dgm:cxn modelId="{7CCEFC5D-1869-4B3C-9620-7CBB135E946E}" type="presParOf" srcId="{01BF9B7F-8E0E-42C2-825E-845F986F70EB}" destId="{10FEF5EB-AC3E-4144-842C-EF16754F14DD}" srcOrd="2" destOrd="0" presId="urn:microsoft.com/office/officeart/2005/8/layout/process1"/>
    <dgm:cxn modelId="{5988A68F-9E49-4706-8C8A-A760E12A6DF5}" type="presParOf" srcId="{01BF9B7F-8E0E-42C2-825E-845F986F70EB}" destId="{476772FF-F61F-4B2D-BEEF-5F3570974EED}" srcOrd="3" destOrd="0" presId="urn:microsoft.com/office/officeart/2005/8/layout/process1"/>
    <dgm:cxn modelId="{3E0D817E-7318-4335-AB6F-B5A985B78F1A}" type="presParOf" srcId="{476772FF-F61F-4B2D-BEEF-5F3570974EED}" destId="{03AEAA38-6742-461F-8DEC-5B092F503FFC}" srcOrd="0" destOrd="0" presId="urn:microsoft.com/office/officeart/2005/8/layout/process1"/>
    <dgm:cxn modelId="{C5C4B639-8FCF-40F5-A699-FE367D3CD58D}" type="presParOf" srcId="{01BF9B7F-8E0E-42C2-825E-845F986F70EB}" destId="{EED18120-9F2C-48C1-82C6-A6FBD3977282}" srcOrd="4" destOrd="0" presId="urn:microsoft.com/office/officeart/2005/8/layout/process1"/>
    <dgm:cxn modelId="{E187B388-0F0A-45B8-A533-7E93D97326A2}" type="presParOf" srcId="{01BF9B7F-8E0E-42C2-825E-845F986F70EB}" destId="{9F92B51F-D798-40D4-BDA3-F6C4DF9E2ED5}" srcOrd="5" destOrd="0" presId="urn:microsoft.com/office/officeart/2005/8/layout/process1"/>
    <dgm:cxn modelId="{9669E3C2-8D7B-47D7-B501-179F47B6F1AA}" type="presParOf" srcId="{9F92B51F-D798-40D4-BDA3-F6C4DF9E2ED5}" destId="{56B47F11-3F58-4678-A81F-F2C7B4292FA5}" srcOrd="0" destOrd="0" presId="urn:microsoft.com/office/officeart/2005/8/layout/process1"/>
    <dgm:cxn modelId="{58B60AA8-3495-4880-A1FC-5379B447F5C0}" type="presParOf" srcId="{01BF9B7F-8E0E-42C2-825E-845F986F70EB}" destId="{B8C2052C-C257-45FB-8FD6-788CE094C8CF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5AC0A4-C573-4695-8182-88ECB6BCE391}" type="doc">
      <dgm:prSet loTypeId="urn:microsoft.com/office/officeart/2005/8/layout/cycle5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2E52AC07-2738-4827-97FD-AAEFD086F64E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Seleção</a:t>
          </a:r>
          <a:endParaRPr lang="pt-BR" dirty="0">
            <a:latin typeface="Roboto"/>
          </a:endParaRPr>
        </a:p>
      </dgm:t>
    </dgm:pt>
    <dgm:pt modelId="{4D14BAB5-1B80-4A99-98E7-21E29E012EDF}" type="parTrans" cxnId="{2C8AB323-72CF-4737-9DE2-2D977FBF312F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47783666-DE8F-416E-9E27-37018B1E65B2}" type="sibTrans" cxnId="{2C8AB323-72CF-4737-9DE2-2D977FBF312F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8A7BA4D0-341C-4A80-80E8-341945F4A08E}">
      <dgm:prSet phldrT="[Texto]"/>
      <dgm:spPr>
        <a:solidFill>
          <a:srgbClr val="27BFCD"/>
        </a:solidFill>
      </dgm:spPr>
      <dgm:t>
        <a:bodyPr/>
        <a:lstStyle/>
        <a:p>
          <a:r>
            <a:rPr lang="pt-BR" dirty="0" smtClean="0">
              <a:latin typeface="Roboto"/>
            </a:rPr>
            <a:t>Programação</a:t>
          </a:r>
          <a:endParaRPr lang="pt-BR" dirty="0">
            <a:latin typeface="Roboto"/>
          </a:endParaRPr>
        </a:p>
      </dgm:t>
    </dgm:pt>
    <dgm:pt modelId="{A3E13DA1-ADFB-444C-9D84-D5AF2F6B087C}" type="parTrans" cxnId="{5448C127-88F5-47A2-93A9-7DCCA65A7948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B789CCBC-0668-4C26-A528-30B8E8A1618A}" type="sibTrans" cxnId="{5448C127-88F5-47A2-93A9-7DCCA65A7948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1861C692-22C6-41FA-9C6E-9FEAE517D9E4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Aquisição</a:t>
          </a:r>
          <a:endParaRPr lang="pt-BR" dirty="0">
            <a:latin typeface="Roboto"/>
          </a:endParaRPr>
        </a:p>
      </dgm:t>
    </dgm:pt>
    <dgm:pt modelId="{60DF98DE-90A3-4769-B844-D46E0885D629}" type="parTrans" cxnId="{69ADC644-D873-4C54-BCBF-F0C246C01B43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2204E4E4-BF71-42A0-84B4-737B09405427}" type="sibTrans" cxnId="{69ADC644-D873-4C54-BCBF-F0C246C01B43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FDA8A89C-2813-4C25-880C-4D5DBB16DCE4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Armazenamento</a:t>
          </a:r>
          <a:endParaRPr lang="pt-BR" dirty="0">
            <a:latin typeface="Roboto"/>
          </a:endParaRPr>
        </a:p>
      </dgm:t>
    </dgm:pt>
    <dgm:pt modelId="{E70121A2-E83A-411D-8A8C-CF8AD2B09D69}" type="parTrans" cxnId="{D233E9AC-8CB5-458A-870E-83E5F77332A5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C2E2A271-E511-44D1-BF96-CCF4FF2CEF41}" type="sibTrans" cxnId="{D233E9AC-8CB5-458A-870E-83E5F77332A5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280A35F0-78C7-47D5-B05E-9FAE9EACAA88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Distribuição</a:t>
          </a:r>
          <a:endParaRPr lang="pt-BR" dirty="0">
            <a:latin typeface="Roboto"/>
          </a:endParaRPr>
        </a:p>
      </dgm:t>
    </dgm:pt>
    <dgm:pt modelId="{8916880F-DD93-4912-9455-A45EDF6A4E9A}" type="parTrans" cxnId="{A25983D6-C9AC-427F-80A8-783E3A033BAD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1B1A4891-6138-485F-8625-27351A3FF620}" type="sibTrans" cxnId="{A25983D6-C9AC-427F-80A8-783E3A033BAD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CFDAD0B2-59B1-436A-8DE9-868EC5FF46DB}">
      <dgm:prSet phldrT="[Texto]"/>
      <dgm:spPr>
        <a:solidFill>
          <a:srgbClr val="396167"/>
        </a:solidFill>
      </dgm:spPr>
      <dgm:t>
        <a:bodyPr/>
        <a:lstStyle/>
        <a:p>
          <a:r>
            <a:rPr lang="pt-BR" dirty="0" smtClean="0">
              <a:latin typeface="Roboto"/>
            </a:rPr>
            <a:t>Utilização: prescrição/ dispensação e uso</a:t>
          </a:r>
          <a:endParaRPr lang="pt-BR" dirty="0">
            <a:latin typeface="Roboto"/>
          </a:endParaRPr>
        </a:p>
      </dgm:t>
    </dgm:pt>
    <dgm:pt modelId="{3C2971EE-F415-494E-B9D3-4E03EC8268EE}" type="parTrans" cxnId="{D2A7F5EC-A12D-42A0-A189-A701ACF470AB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C709ABA9-0981-45F0-B45E-8C6D78DD1C87}" type="sibTrans" cxnId="{D2A7F5EC-A12D-42A0-A189-A701ACF470AB}">
      <dgm:prSet/>
      <dgm:spPr/>
      <dgm:t>
        <a:bodyPr/>
        <a:lstStyle/>
        <a:p>
          <a:endParaRPr lang="pt-BR">
            <a:latin typeface="Roboto"/>
          </a:endParaRPr>
        </a:p>
      </dgm:t>
    </dgm:pt>
    <dgm:pt modelId="{179D900F-2729-4DF6-93F0-6025BFF11ACC}" type="pres">
      <dgm:prSet presAssocID="{885AC0A4-C573-4695-8182-88ECB6BCE39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FCB049A-D6BE-4B4D-ADAD-A654780F1405}" type="pres">
      <dgm:prSet presAssocID="{2E52AC07-2738-4827-97FD-AAEFD086F64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56718F-EFFC-4826-87DB-2F5AE256997E}" type="pres">
      <dgm:prSet presAssocID="{2E52AC07-2738-4827-97FD-AAEFD086F64E}" presName="spNode" presStyleCnt="0"/>
      <dgm:spPr/>
    </dgm:pt>
    <dgm:pt modelId="{EC0FCD24-139D-48AC-86A2-487AE09A2E2A}" type="pres">
      <dgm:prSet presAssocID="{47783666-DE8F-416E-9E27-37018B1E65B2}" presName="sibTrans" presStyleLbl="sibTrans1D1" presStyleIdx="0" presStyleCnt="6"/>
      <dgm:spPr/>
      <dgm:t>
        <a:bodyPr/>
        <a:lstStyle/>
        <a:p>
          <a:endParaRPr lang="pt-BR"/>
        </a:p>
      </dgm:t>
    </dgm:pt>
    <dgm:pt modelId="{5A83256A-B690-4C01-BEED-0E1C4EE13C66}" type="pres">
      <dgm:prSet presAssocID="{8A7BA4D0-341C-4A80-80E8-341945F4A08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C4885A-CD7A-42FD-964A-9A39C2DC4599}" type="pres">
      <dgm:prSet presAssocID="{8A7BA4D0-341C-4A80-80E8-341945F4A08E}" presName="spNode" presStyleCnt="0"/>
      <dgm:spPr/>
    </dgm:pt>
    <dgm:pt modelId="{00F9FAC0-3487-4FD6-ABE8-29A6B431C988}" type="pres">
      <dgm:prSet presAssocID="{B789CCBC-0668-4C26-A528-30B8E8A1618A}" presName="sibTrans" presStyleLbl="sibTrans1D1" presStyleIdx="1" presStyleCnt="6"/>
      <dgm:spPr/>
      <dgm:t>
        <a:bodyPr/>
        <a:lstStyle/>
        <a:p>
          <a:endParaRPr lang="pt-BR"/>
        </a:p>
      </dgm:t>
    </dgm:pt>
    <dgm:pt modelId="{2E626F05-8E44-45D2-B4B0-2607CCED191A}" type="pres">
      <dgm:prSet presAssocID="{1861C692-22C6-41FA-9C6E-9FEAE517D9E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EC3A2EE-EA30-4C07-8E74-3B944D769F66}" type="pres">
      <dgm:prSet presAssocID="{1861C692-22C6-41FA-9C6E-9FEAE517D9E4}" presName="spNode" presStyleCnt="0"/>
      <dgm:spPr/>
    </dgm:pt>
    <dgm:pt modelId="{ECF09643-85DC-4BCC-92D3-C2601860AA3E}" type="pres">
      <dgm:prSet presAssocID="{2204E4E4-BF71-42A0-84B4-737B09405427}" presName="sibTrans" presStyleLbl="sibTrans1D1" presStyleIdx="2" presStyleCnt="6"/>
      <dgm:spPr/>
      <dgm:t>
        <a:bodyPr/>
        <a:lstStyle/>
        <a:p>
          <a:endParaRPr lang="pt-BR"/>
        </a:p>
      </dgm:t>
    </dgm:pt>
    <dgm:pt modelId="{B5AFF823-86E7-4754-9F1B-B6A576DFC70F}" type="pres">
      <dgm:prSet presAssocID="{FDA8A89C-2813-4C25-880C-4D5DBB16DCE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DC1761-2216-471C-8E2A-201F0A7B11FA}" type="pres">
      <dgm:prSet presAssocID="{FDA8A89C-2813-4C25-880C-4D5DBB16DCE4}" presName="spNode" presStyleCnt="0"/>
      <dgm:spPr/>
    </dgm:pt>
    <dgm:pt modelId="{3E99174D-90E5-485A-9145-03C8B99D38D1}" type="pres">
      <dgm:prSet presAssocID="{C2E2A271-E511-44D1-BF96-CCF4FF2CEF41}" presName="sibTrans" presStyleLbl="sibTrans1D1" presStyleIdx="3" presStyleCnt="6"/>
      <dgm:spPr/>
      <dgm:t>
        <a:bodyPr/>
        <a:lstStyle/>
        <a:p>
          <a:endParaRPr lang="pt-BR"/>
        </a:p>
      </dgm:t>
    </dgm:pt>
    <dgm:pt modelId="{6F77BF50-08DE-4220-BDB2-65B026CA66F6}" type="pres">
      <dgm:prSet presAssocID="{280A35F0-78C7-47D5-B05E-9FAE9EACAA8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A3B46F4-1E71-4C59-BE52-BA15D44BC2D8}" type="pres">
      <dgm:prSet presAssocID="{280A35F0-78C7-47D5-B05E-9FAE9EACAA88}" presName="spNode" presStyleCnt="0"/>
      <dgm:spPr/>
    </dgm:pt>
    <dgm:pt modelId="{81617635-2F4C-4BA6-8E3B-854768031D02}" type="pres">
      <dgm:prSet presAssocID="{1B1A4891-6138-485F-8625-27351A3FF620}" presName="sibTrans" presStyleLbl="sibTrans1D1" presStyleIdx="4" presStyleCnt="6"/>
      <dgm:spPr/>
      <dgm:t>
        <a:bodyPr/>
        <a:lstStyle/>
        <a:p>
          <a:endParaRPr lang="pt-BR"/>
        </a:p>
      </dgm:t>
    </dgm:pt>
    <dgm:pt modelId="{0B0D6EC7-C5A2-42CC-96D3-B2FFBAB7E15C}" type="pres">
      <dgm:prSet presAssocID="{CFDAD0B2-59B1-436A-8DE9-868EC5FF46D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91482F7-4461-4419-9FE3-8908427FFA6F}" type="pres">
      <dgm:prSet presAssocID="{CFDAD0B2-59B1-436A-8DE9-868EC5FF46DB}" presName="spNode" presStyleCnt="0"/>
      <dgm:spPr/>
    </dgm:pt>
    <dgm:pt modelId="{A4E347A4-6DA0-48CD-A1B7-1EB57AD29592}" type="pres">
      <dgm:prSet presAssocID="{C709ABA9-0981-45F0-B45E-8C6D78DD1C87}" presName="sibTrans" presStyleLbl="sibTrans1D1" presStyleIdx="5" presStyleCnt="6"/>
      <dgm:spPr/>
      <dgm:t>
        <a:bodyPr/>
        <a:lstStyle/>
        <a:p>
          <a:endParaRPr lang="pt-BR"/>
        </a:p>
      </dgm:t>
    </dgm:pt>
  </dgm:ptLst>
  <dgm:cxnLst>
    <dgm:cxn modelId="{5448C127-88F5-47A2-93A9-7DCCA65A7948}" srcId="{885AC0A4-C573-4695-8182-88ECB6BCE391}" destId="{8A7BA4D0-341C-4A80-80E8-341945F4A08E}" srcOrd="1" destOrd="0" parTransId="{A3E13DA1-ADFB-444C-9D84-D5AF2F6B087C}" sibTransId="{B789CCBC-0668-4C26-A528-30B8E8A1618A}"/>
    <dgm:cxn modelId="{1E590EAA-0441-48E4-A565-FD5047580FDB}" type="presOf" srcId="{1861C692-22C6-41FA-9C6E-9FEAE517D9E4}" destId="{2E626F05-8E44-45D2-B4B0-2607CCED191A}" srcOrd="0" destOrd="0" presId="urn:microsoft.com/office/officeart/2005/8/layout/cycle5"/>
    <dgm:cxn modelId="{AC5EED8D-6D1F-4367-9FF0-78E9377C8BB7}" type="presOf" srcId="{C2E2A271-E511-44D1-BF96-CCF4FF2CEF41}" destId="{3E99174D-90E5-485A-9145-03C8B99D38D1}" srcOrd="0" destOrd="0" presId="urn:microsoft.com/office/officeart/2005/8/layout/cycle5"/>
    <dgm:cxn modelId="{771F593C-0AA9-4CE8-9D56-3EFBEFB976DB}" type="presOf" srcId="{47783666-DE8F-416E-9E27-37018B1E65B2}" destId="{EC0FCD24-139D-48AC-86A2-487AE09A2E2A}" srcOrd="0" destOrd="0" presId="urn:microsoft.com/office/officeart/2005/8/layout/cycle5"/>
    <dgm:cxn modelId="{A25983D6-C9AC-427F-80A8-783E3A033BAD}" srcId="{885AC0A4-C573-4695-8182-88ECB6BCE391}" destId="{280A35F0-78C7-47D5-B05E-9FAE9EACAA88}" srcOrd="4" destOrd="0" parTransId="{8916880F-DD93-4912-9455-A45EDF6A4E9A}" sibTransId="{1B1A4891-6138-485F-8625-27351A3FF620}"/>
    <dgm:cxn modelId="{6DE637EE-1925-45C6-861F-F00404129C35}" type="presOf" srcId="{B789CCBC-0668-4C26-A528-30B8E8A1618A}" destId="{00F9FAC0-3487-4FD6-ABE8-29A6B431C988}" srcOrd="0" destOrd="0" presId="urn:microsoft.com/office/officeart/2005/8/layout/cycle5"/>
    <dgm:cxn modelId="{2C8AB323-72CF-4737-9DE2-2D977FBF312F}" srcId="{885AC0A4-C573-4695-8182-88ECB6BCE391}" destId="{2E52AC07-2738-4827-97FD-AAEFD086F64E}" srcOrd="0" destOrd="0" parTransId="{4D14BAB5-1B80-4A99-98E7-21E29E012EDF}" sibTransId="{47783666-DE8F-416E-9E27-37018B1E65B2}"/>
    <dgm:cxn modelId="{19DAAE74-CF6E-4F4E-8A3F-3583CB8546BA}" type="presOf" srcId="{2204E4E4-BF71-42A0-84B4-737B09405427}" destId="{ECF09643-85DC-4BCC-92D3-C2601860AA3E}" srcOrd="0" destOrd="0" presId="urn:microsoft.com/office/officeart/2005/8/layout/cycle5"/>
    <dgm:cxn modelId="{0F3531E8-6139-4AB7-BEB4-7313214327EF}" type="presOf" srcId="{1B1A4891-6138-485F-8625-27351A3FF620}" destId="{81617635-2F4C-4BA6-8E3B-854768031D02}" srcOrd="0" destOrd="0" presId="urn:microsoft.com/office/officeart/2005/8/layout/cycle5"/>
    <dgm:cxn modelId="{D2A7F5EC-A12D-42A0-A189-A701ACF470AB}" srcId="{885AC0A4-C573-4695-8182-88ECB6BCE391}" destId="{CFDAD0B2-59B1-436A-8DE9-868EC5FF46DB}" srcOrd="5" destOrd="0" parTransId="{3C2971EE-F415-494E-B9D3-4E03EC8268EE}" sibTransId="{C709ABA9-0981-45F0-B45E-8C6D78DD1C87}"/>
    <dgm:cxn modelId="{7C7A1812-209E-44D4-8106-1D3A63816C54}" type="presOf" srcId="{C709ABA9-0981-45F0-B45E-8C6D78DD1C87}" destId="{A4E347A4-6DA0-48CD-A1B7-1EB57AD29592}" srcOrd="0" destOrd="0" presId="urn:microsoft.com/office/officeart/2005/8/layout/cycle5"/>
    <dgm:cxn modelId="{36DC13AE-2C4D-42F0-B2F6-664A7C165770}" type="presOf" srcId="{2E52AC07-2738-4827-97FD-AAEFD086F64E}" destId="{2FCB049A-D6BE-4B4D-ADAD-A654780F1405}" srcOrd="0" destOrd="0" presId="urn:microsoft.com/office/officeart/2005/8/layout/cycle5"/>
    <dgm:cxn modelId="{9FDD75D9-EBD7-450F-81C3-9D7BEE19A157}" type="presOf" srcId="{CFDAD0B2-59B1-436A-8DE9-868EC5FF46DB}" destId="{0B0D6EC7-C5A2-42CC-96D3-B2FFBAB7E15C}" srcOrd="0" destOrd="0" presId="urn:microsoft.com/office/officeart/2005/8/layout/cycle5"/>
    <dgm:cxn modelId="{705FC801-0ADB-4659-B126-41A368B7D20D}" type="presOf" srcId="{885AC0A4-C573-4695-8182-88ECB6BCE391}" destId="{179D900F-2729-4DF6-93F0-6025BFF11ACC}" srcOrd="0" destOrd="0" presId="urn:microsoft.com/office/officeart/2005/8/layout/cycle5"/>
    <dgm:cxn modelId="{C7C05E0D-DECF-4E2D-B74D-8DC9728A2BCE}" type="presOf" srcId="{FDA8A89C-2813-4C25-880C-4D5DBB16DCE4}" destId="{B5AFF823-86E7-4754-9F1B-B6A576DFC70F}" srcOrd="0" destOrd="0" presId="urn:microsoft.com/office/officeart/2005/8/layout/cycle5"/>
    <dgm:cxn modelId="{38E37597-8A18-48BA-825E-B3EC50A32171}" type="presOf" srcId="{280A35F0-78C7-47D5-B05E-9FAE9EACAA88}" destId="{6F77BF50-08DE-4220-BDB2-65B026CA66F6}" srcOrd="0" destOrd="0" presId="urn:microsoft.com/office/officeart/2005/8/layout/cycle5"/>
    <dgm:cxn modelId="{529B25E6-715D-4C2A-9B61-55C1D7CE8A1E}" type="presOf" srcId="{8A7BA4D0-341C-4A80-80E8-341945F4A08E}" destId="{5A83256A-B690-4C01-BEED-0E1C4EE13C66}" srcOrd="0" destOrd="0" presId="urn:microsoft.com/office/officeart/2005/8/layout/cycle5"/>
    <dgm:cxn modelId="{D233E9AC-8CB5-458A-870E-83E5F77332A5}" srcId="{885AC0A4-C573-4695-8182-88ECB6BCE391}" destId="{FDA8A89C-2813-4C25-880C-4D5DBB16DCE4}" srcOrd="3" destOrd="0" parTransId="{E70121A2-E83A-411D-8A8C-CF8AD2B09D69}" sibTransId="{C2E2A271-E511-44D1-BF96-CCF4FF2CEF41}"/>
    <dgm:cxn modelId="{69ADC644-D873-4C54-BCBF-F0C246C01B43}" srcId="{885AC0A4-C573-4695-8182-88ECB6BCE391}" destId="{1861C692-22C6-41FA-9C6E-9FEAE517D9E4}" srcOrd="2" destOrd="0" parTransId="{60DF98DE-90A3-4769-B844-D46E0885D629}" sibTransId="{2204E4E4-BF71-42A0-84B4-737B09405427}"/>
    <dgm:cxn modelId="{A3AEC26D-B04D-4710-957C-F70F097E344B}" type="presParOf" srcId="{179D900F-2729-4DF6-93F0-6025BFF11ACC}" destId="{2FCB049A-D6BE-4B4D-ADAD-A654780F1405}" srcOrd="0" destOrd="0" presId="urn:microsoft.com/office/officeart/2005/8/layout/cycle5"/>
    <dgm:cxn modelId="{FCDEB904-DA9D-4136-A173-C72402C70D99}" type="presParOf" srcId="{179D900F-2729-4DF6-93F0-6025BFF11ACC}" destId="{7756718F-EFFC-4826-87DB-2F5AE256997E}" srcOrd="1" destOrd="0" presId="urn:microsoft.com/office/officeart/2005/8/layout/cycle5"/>
    <dgm:cxn modelId="{544810E2-6FC2-49AE-9D23-0408F72E12B2}" type="presParOf" srcId="{179D900F-2729-4DF6-93F0-6025BFF11ACC}" destId="{EC0FCD24-139D-48AC-86A2-487AE09A2E2A}" srcOrd="2" destOrd="0" presId="urn:microsoft.com/office/officeart/2005/8/layout/cycle5"/>
    <dgm:cxn modelId="{77CC1246-4BFB-4380-9D19-6BA12B729E08}" type="presParOf" srcId="{179D900F-2729-4DF6-93F0-6025BFF11ACC}" destId="{5A83256A-B690-4C01-BEED-0E1C4EE13C66}" srcOrd="3" destOrd="0" presId="urn:microsoft.com/office/officeart/2005/8/layout/cycle5"/>
    <dgm:cxn modelId="{602882E6-6E33-4D68-B6BC-058807422666}" type="presParOf" srcId="{179D900F-2729-4DF6-93F0-6025BFF11ACC}" destId="{44C4885A-CD7A-42FD-964A-9A39C2DC4599}" srcOrd="4" destOrd="0" presId="urn:microsoft.com/office/officeart/2005/8/layout/cycle5"/>
    <dgm:cxn modelId="{BA3C2AE3-BF2D-42C7-A078-8A9C10286E64}" type="presParOf" srcId="{179D900F-2729-4DF6-93F0-6025BFF11ACC}" destId="{00F9FAC0-3487-4FD6-ABE8-29A6B431C988}" srcOrd="5" destOrd="0" presId="urn:microsoft.com/office/officeart/2005/8/layout/cycle5"/>
    <dgm:cxn modelId="{7868C62C-D3B0-4082-AC2B-A8EAE4512D4A}" type="presParOf" srcId="{179D900F-2729-4DF6-93F0-6025BFF11ACC}" destId="{2E626F05-8E44-45D2-B4B0-2607CCED191A}" srcOrd="6" destOrd="0" presId="urn:microsoft.com/office/officeart/2005/8/layout/cycle5"/>
    <dgm:cxn modelId="{B7948938-0786-4B1E-BB23-12C28C30C1A4}" type="presParOf" srcId="{179D900F-2729-4DF6-93F0-6025BFF11ACC}" destId="{3EC3A2EE-EA30-4C07-8E74-3B944D769F66}" srcOrd="7" destOrd="0" presId="urn:microsoft.com/office/officeart/2005/8/layout/cycle5"/>
    <dgm:cxn modelId="{BE4CB38C-A942-455B-A233-646C82870B09}" type="presParOf" srcId="{179D900F-2729-4DF6-93F0-6025BFF11ACC}" destId="{ECF09643-85DC-4BCC-92D3-C2601860AA3E}" srcOrd="8" destOrd="0" presId="urn:microsoft.com/office/officeart/2005/8/layout/cycle5"/>
    <dgm:cxn modelId="{2AE77AD6-7F4F-4C69-AE45-02F3D691FB9C}" type="presParOf" srcId="{179D900F-2729-4DF6-93F0-6025BFF11ACC}" destId="{B5AFF823-86E7-4754-9F1B-B6A576DFC70F}" srcOrd="9" destOrd="0" presId="urn:microsoft.com/office/officeart/2005/8/layout/cycle5"/>
    <dgm:cxn modelId="{FD9369BA-A478-41F7-B82A-5CEF0D4AE054}" type="presParOf" srcId="{179D900F-2729-4DF6-93F0-6025BFF11ACC}" destId="{A7DC1761-2216-471C-8E2A-201F0A7B11FA}" srcOrd="10" destOrd="0" presId="urn:microsoft.com/office/officeart/2005/8/layout/cycle5"/>
    <dgm:cxn modelId="{0D8980F3-8BCE-4EB6-AA13-70F8D250F7FB}" type="presParOf" srcId="{179D900F-2729-4DF6-93F0-6025BFF11ACC}" destId="{3E99174D-90E5-485A-9145-03C8B99D38D1}" srcOrd="11" destOrd="0" presId="urn:microsoft.com/office/officeart/2005/8/layout/cycle5"/>
    <dgm:cxn modelId="{1603C1EA-DEE8-4C6C-BE7B-1F79BD3954B0}" type="presParOf" srcId="{179D900F-2729-4DF6-93F0-6025BFF11ACC}" destId="{6F77BF50-08DE-4220-BDB2-65B026CA66F6}" srcOrd="12" destOrd="0" presId="urn:microsoft.com/office/officeart/2005/8/layout/cycle5"/>
    <dgm:cxn modelId="{D573BF74-766C-4059-BA70-EE6AE2099E09}" type="presParOf" srcId="{179D900F-2729-4DF6-93F0-6025BFF11ACC}" destId="{DA3B46F4-1E71-4C59-BE52-BA15D44BC2D8}" srcOrd="13" destOrd="0" presId="urn:microsoft.com/office/officeart/2005/8/layout/cycle5"/>
    <dgm:cxn modelId="{8DDB58E3-B436-43F2-8B44-4105ED555FDB}" type="presParOf" srcId="{179D900F-2729-4DF6-93F0-6025BFF11ACC}" destId="{81617635-2F4C-4BA6-8E3B-854768031D02}" srcOrd="14" destOrd="0" presId="urn:microsoft.com/office/officeart/2005/8/layout/cycle5"/>
    <dgm:cxn modelId="{225B2EB0-349D-48AB-8E69-6DCCDA971E43}" type="presParOf" srcId="{179D900F-2729-4DF6-93F0-6025BFF11ACC}" destId="{0B0D6EC7-C5A2-42CC-96D3-B2FFBAB7E15C}" srcOrd="15" destOrd="0" presId="urn:microsoft.com/office/officeart/2005/8/layout/cycle5"/>
    <dgm:cxn modelId="{7A0B614D-CC21-4896-A62E-756A10BF79AC}" type="presParOf" srcId="{179D900F-2729-4DF6-93F0-6025BFF11ACC}" destId="{291482F7-4461-4419-9FE3-8908427FFA6F}" srcOrd="16" destOrd="0" presId="urn:microsoft.com/office/officeart/2005/8/layout/cycle5"/>
    <dgm:cxn modelId="{61E5E78C-645F-4018-8D77-0A24228727C0}" type="presParOf" srcId="{179D900F-2729-4DF6-93F0-6025BFF11ACC}" destId="{A4E347A4-6DA0-48CD-A1B7-1EB57AD29592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073534-CD5C-4DB6-B1A6-53D82518E6AA}">
      <dsp:nvSpPr>
        <dsp:cNvPr id="0" name=""/>
        <dsp:cNvSpPr/>
      </dsp:nvSpPr>
      <dsp:spPr>
        <a:xfrm>
          <a:off x="0" y="2550850"/>
          <a:ext cx="1344057" cy="806434"/>
        </a:xfrm>
        <a:prstGeom prst="roundRect">
          <a:avLst>
            <a:gd name="adj" fmla="val 10000"/>
          </a:avLst>
        </a:prstGeom>
        <a:solidFill>
          <a:srgbClr val="39616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>
              <a:latin typeface="Roboto"/>
            </a:rPr>
            <a:t>Paciente</a:t>
          </a:r>
          <a:endParaRPr lang="pt-BR" sz="1300" kern="1200" dirty="0">
            <a:latin typeface="Roboto"/>
          </a:endParaRPr>
        </a:p>
      </dsp:txBody>
      <dsp:txXfrm>
        <a:off x="23620" y="2574470"/>
        <a:ext cx="1296817" cy="759194"/>
      </dsp:txXfrm>
    </dsp:sp>
    <dsp:sp modelId="{D77C5BFB-B861-43E6-A29C-990E89E023E8}">
      <dsp:nvSpPr>
        <dsp:cNvPr id="0" name=""/>
        <dsp:cNvSpPr/>
      </dsp:nvSpPr>
      <dsp:spPr>
        <a:xfrm>
          <a:off x="1478463" y="2787404"/>
          <a:ext cx="284940" cy="3333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latin typeface="Roboto"/>
          </a:endParaRPr>
        </a:p>
      </dsp:txBody>
      <dsp:txXfrm>
        <a:off x="1478463" y="2854069"/>
        <a:ext cx="199458" cy="199996"/>
      </dsp:txXfrm>
    </dsp:sp>
    <dsp:sp modelId="{BFD80D30-162D-400B-9AAC-7811003D3612}">
      <dsp:nvSpPr>
        <dsp:cNvPr id="0" name=""/>
        <dsp:cNvSpPr/>
      </dsp:nvSpPr>
      <dsp:spPr>
        <a:xfrm>
          <a:off x="1881680" y="2550850"/>
          <a:ext cx="1344057" cy="806434"/>
        </a:xfrm>
        <a:prstGeom prst="roundRect">
          <a:avLst>
            <a:gd name="adj" fmla="val 10000"/>
          </a:avLst>
        </a:prstGeom>
        <a:solidFill>
          <a:srgbClr val="39616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>
              <a:latin typeface="Roboto"/>
            </a:rPr>
            <a:t>Estado</a:t>
          </a:r>
          <a:endParaRPr lang="pt-BR" sz="1300" kern="1200" dirty="0">
            <a:latin typeface="Roboto"/>
          </a:endParaRPr>
        </a:p>
      </dsp:txBody>
      <dsp:txXfrm>
        <a:off x="1905300" y="2574470"/>
        <a:ext cx="1296817" cy="759194"/>
      </dsp:txXfrm>
    </dsp:sp>
    <dsp:sp modelId="{E3E14687-FB9D-405D-A614-E71C7A533138}">
      <dsp:nvSpPr>
        <dsp:cNvPr id="0" name=""/>
        <dsp:cNvSpPr/>
      </dsp:nvSpPr>
      <dsp:spPr>
        <a:xfrm>
          <a:off x="3360144" y="2787404"/>
          <a:ext cx="284940" cy="3333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latin typeface="Roboto"/>
          </a:endParaRPr>
        </a:p>
      </dsp:txBody>
      <dsp:txXfrm>
        <a:off x="3360144" y="2854069"/>
        <a:ext cx="199458" cy="199996"/>
      </dsp:txXfrm>
    </dsp:sp>
    <dsp:sp modelId="{1830B6E5-3593-4AA0-9F49-6DAFCD3A5088}">
      <dsp:nvSpPr>
        <dsp:cNvPr id="0" name=""/>
        <dsp:cNvSpPr/>
      </dsp:nvSpPr>
      <dsp:spPr>
        <a:xfrm>
          <a:off x="3763361" y="2550850"/>
          <a:ext cx="1344057" cy="806434"/>
        </a:xfrm>
        <a:prstGeom prst="roundRect">
          <a:avLst>
            <a:gd name="adj" fmla="val 10000"/>
          </a:avLst>
        </a:prstGeom>
        <a:solidFill>
          <a:srgbClr val="39616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>
              <a:latin typeface="Roboto"/>
            </a:rPr>
            <a:t>SVS/MS</a:t>
          </a:r>
          <a:endParaRPr lang="pt-BR" sz="1300" kern="1200" dirty="0">
            <a:latin typeface="Roboto"/>
          </a:endParaRPr>
        </a:p>
      </dsp:txBody>
      <dsp:txXfrm>
        <a:off x="3786981" y="2574470"/>
        <a:ext cx="1296817" cy="759194"/>
      </dsp:txXfrm>
    </dsp:sp>
    <dsp:sp modelId="{0937CB4C-C609-4D61-8FF7-D9E383FE47FA}">
      <dsp:nvSpPr>
        <dsp:cNvPr id="0" name=""/>
        <dsp:cNvSpPr/>
      </dsp:nvSpPr>
      <dsp:spPr>
        <a:xfrm>
          <a:off x="5241825" y="2787404"/>
          <a:ext cx="284940" cy="3333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latin typeface="Roboto"/>
          </a:endParaRPr>
        </a:p>
      </dsp:txBody>
      <dsp:txXfrm>
        <a:off x="5241825" y="2854069"/>
        <a:ext cx="199458" cy="199996"/>
      </dsp:txXfrm>
    </dsp:sp>
    <dsp:sp modelId="{DF4AED32-9687-4EAB-96EF-EF18429038DC}">
      <dsp:nvSpPr>
        <dsp:cNvPr id="0" name=""/>
        <dsp:cNvSpPr/>
      </dsp:nvSpPr>
      <dsp:spPr>
        <a:xfrm>
          <a:off x="5645042" y="2550850"/>
          <a:ext cx="1344057" cy="806434"/>
        </a:xfrm>
        <a:prstGeom prst="roundRect">
          <a:avLst>
            <a:gd name="adj" fmla="val 10000"/>
          </a:avLst>
        </a:prstGeom>
        <a:solidFill>
          <a:srgbClr val="39616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>
              <a:latin typeface="Roboto"/>
            </a:rPr>
            <a:t>Componente Estratégico/MS</a:t>
          </a:r>
          <a:endParaRPr lang="pt-BR" sz="1300" kern="1200" dirty="0">
            <a:latin typeface="Roboto"/>
          </a:endParaRPr>
        </a:p>
      </dsp:txBody>
      <dsp:txXfrm>
        <a:off x="5668662" y="2574470"/>
        <a:ext cx="1296817" cy="759194"/>
      </dsp:txXfrm>
    </dsp:sp>
    <dsp:sp modelId="{EDF0014E-D75B-44E6-8BDD-CFB3195A24A5}">
      <dsp:nvSpPr>
        <dsp:cNvPr id="0" name=""/>
        <dsp:cNvSpPr/>
      </dsp:nvSpPr>
      <dsp:spPr>
        <a:xfrm>
          <a:off x="7123506" y="2787404"/>
          <a:ext cx="284940" cy="3333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latin typeface="Roboto"/>
          </a:endParaRPr>
        </a:p>
      </dsp:txBody>
      <dsp:txXfrm>
        <a:off x="7123506" y="2854069"/>
        <a:ext cx="199458" cy="199996"/>
      </dsp:txXfrm>
    </dsp:sp>
    <dsp:sp modelId="{612B44D3-3C35-47A6-89E2-E3B1F60BF841}">
      <dsp:nvSpPr>
        <dsp:cNvPr id="0" name=""/>
        <dsp:cNvSpPr/>
      </dsp:nvSpPr>
      <dsp:spPr>
        <a:xfrm>
          <a:off x="7526723" y="2550850"/>
          <a:ext cx="1344057" cy="806434"/>
        </a:xfrm>
        <a:prstGeom prst="roundRect">
          <a:avLst>
            <a:gd name="adj" fmla="val 10000"/>
          </a:avLst>
        </a:prstGeom>
        <a:solidFill>
          <a:srgbClr val="39616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>
              <a:latin typeface="Roboto"/>
            </a:rPr>
            <a:t>Estado</a:t>
          </a:r>
          <a:endParaRPr lang="pt-BR" sz="1300" kern="1200" dirty="0">
            <a:latin typeface="Roboto"/>
          </a:endParaRPr>
        </a:p>
      </dsp:txBody>
      <dsp:txXfrm>
        <a:off x="7550343" y="2574470"/>
        <a:ext cx="1296817" cy="759194"/>
      </dsp:txXfrm>
    </dsp:sp>
    <dsp:sp modelId="{FB2B15DB-783B-4094-ABFE-7BB4B3080FCE}">
      <dsp:nvSpPr>
        <dsp:cNvPr id="0" name=""/>
        <dsp:cNvSpPr/>
      </dsp:nvSpPr>
      <dsp:spPr>
        <a:xfrm>
          <a:off x="9005186" y="2787404"/>
          <a:ext cx="284940" cy="3333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latin typeface="Roboto"/>
          </a:endParaRPr>
        </a:p>
      </dsp:txBody>
      <dsp:txXfrm>
        <a:off x="9005186" y="2854069"/>
        <a:ext cx="199458" cy="199996"/>
      </dsp:txXfrm>
    </dsp:sp>
    <dsp:sp modelId="{2C6388DC-E6C6-4843-82F5-6EA71ABC0781}">
      <dsp:nvSpPr>
        <dsp:cNvPr id="0" name=""/>
        <dsp:cNvSpPr/>
      </dsp:nvSpPr>
      <dsp:spPr>
        <a:xfrm>
          <a:off x="9408404" y="2550850"/>
          <a:ext cx="1344057" cy="806434"/>
        </a:xfrm>
        <a:prstGeom prst="roundRect">
          <a:avLst>
            <a:gd name="adj" fmla="val 10000"/>
          </a:avLst>
        </a:prstGeom>
        <a:solidFill>
          <a:srgbClr val="39616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>
              <a:latin typeface="Roboto"/>
            </a:rPr>
            <a:t>Paciente</a:t>
          </a:r>
          <a:endParaRPr lang="pt-BR" sz="1300" kern="1200" dirty="0">
            <a:latin typeface="Roboto"/>
          </a:endParaRPr>
        </a:p>
      </dsp:txBody>
      <dsp:txXfrm>
        <a:off x="9432024" y="2574470"/>
        <a:ext cx="1296817" cy="7591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EF195D-A009-43AA-B0A5-A7B1E9EC33FA}">
      <dsp:nvSpPr>
        <dsp:cNvPr id="0" name=""/>
        <dsp:cNvSpPr/>
      </dsp:nvSpPr>
      <dsp:spPr>
        <a:xfrm>
          <a:off x="4773" y="1932268"/>
          <a:ext cx="2086879" cy="1000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>
              <a:latin typeface="Roboto"/>
            </a:rPr>
            <a:t>Programação anual Estado + SVS/MS + CGAFME /MS</a:t>
          </a:r>
          <a:endParaRPr lang="pt-BR" sz="1400" kern="1200" dirty="0">
            <a:latin typeface="Roboto"/>
          </a:endParaRPr>
        </a:p>
      </dsp:txBody>
      <dsp:txXfrm>
        <a:off x="34080" y="1961575"/>
        <a:ext cx="2028265" cy="942011"/>
      </dsp:txXfrm>
    </dsp:sp>
    <dsp:sp modelId="{4F1071C6-B7DC-4597-8EE4-150434CB5FF5}">
      <dsp:nvSpPr>
        <dsp:cNvPr id="0" name=""/>
        <dsp:cNvSpPr/>
      </dsp:nvSpPr>
      <dsp:spPr>
        <a:xfrm>
          <a:off x="2300341" y="2173808"/>
          <a:ext cx="442418" cy="51754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>
            <a:latin typeface="Roboto"/>
          </a:endParaRPr>
        </a:p>
      </dsp:txBody>
      <dsp:txXfrm>
        <a:off x="2300341" y="2277317"/>
        <a:ext cx="309693" cy="310528"/>
      </dsp:txXfrm>
    </dsp:sp>
    <dsp:sp modelId="{10FEF5EB-AC3E-4144-842C-EF16754F14DD}">
      <dsp:nvSpPr>
        <dsp:cNvPr id="0" name=""/>
        <dsp:cNvSpPr/>
      </dsp:nvSpPr>
      <dsp:spPr>
        <a:xfrm>
          <a:off x="2926405" y="1932268"/>
          <a:ext cx="2086879" cy="1000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>
              <a:latin typeface="Roboto"/>
            </a:rPr>
            <a:t>MS: Distribuição trimestral</a:t>
          </a:r>
          <a:endParaRPr lang="pt-BR" sz="1400" kern="1200" dirty="0">
            <a:latin typeface="Roboto"/>
          </a:endParaRPr>
        </a:p>
      </dsp:txBody>
      <dsp:txXfrm>
        <a:off x="2955712" y="1961575"/>
        <a:ext cx="2028265" cy="942011"/>
      </dsp:txXfrm>
    </dsp:sp>
    <dsp:sp modelId="{476772FF-F61F-4B2D-BEEF-5F3570974EED}">
      <dsp:nvSpPr>
        <dsp:cNvPr id="0" name=""/>
        <dsp:cNvSpPr/>
      </dsp:nvSpPr>
      <dsp:spPr>
        <a:xfrm rot="21558384">
          <a:off x="5225637" y="2155880"/>
          <a:ext cx="450255" cy="51754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>
            <a:latin typeface="Roboto"/>
          </a:endParaRPr>
        </a:p>
      </dsp:txBody>
      <dsp:txXfrm>
        <a:off x="5225642" y="2260207"/>
        <a:ext cx="315179" cy="310528"/>
      </dsp:txXfrm>
    </dsp:sp>
    <dsp:sp modelId="{EED18120-9F2C-48C1-82C6-A6FBD3977282}">
      <dsp:nvSpPr>
        <dsp:cNvPr id="0" name=""/>
        <dsp:cNvSpPr/>
      </dsp:nvSpPr>
      <dsp:spPr>
        <a:xfrm>
          <a:off x="5862762" y="1927829"/>
          <a:ext cx="2086879" cy="93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>
              <a:latin typeface="Roboto"/>
            </a:rPr>
            <a:t>Estado: Prestação de contas</a:t>
          </a:r>
          <a:endParaRPr lang="pt-BR" sz="1400" kern="1200" dirty="0">
            <a:latin typeface="Roboto"/>
          </a:endParaRPr>
        </a:p>
      </dsp:txBody>
      <dsp:txXfrm>
        <a:off x="5890247" y="1955314"/>
        <a:ext cx="2031909" cy="883437"/>
      </dsp:txXfrm>
    </dsp:sp>
    <dsp:sp modelId="{9F92B51F-D798-40D4-BDA3-F6C4DF9E2ED5}">
      <dsp:nvSpPr>
        <dsp:cNvPr id="0" name=""/>
        <dsp:cNvSpPr/>
      </dsp:nvSpPr>
      <dsp:spPr>
        <a:xfrm rot="42037">
          <a:off x="8154632" y="2156184"/>
          <a:ext cx="434646" cy="51754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>
            <a:latin typeface="Roboto"/>
          </a:endParaRPr>
        </a:p>
      </dsp:txBody>
      <dsp:txXfrm>
        <a:off x="8154637" y="2258896"/>
        <a:ext cx="304252" cy="310528"/>
      </dsp:txXfrm>
    </dsp:sp>
    <dsp:sp modelId="{B8C2052C-C257-45FB-8FD6-788CE094C8CF}">
      <dsp:nvSpPr>
        <dsp:cNvPr id="0" name=""/>
        <dsp:cNvSpPr/>
      </dsp:nvSpPr>
      <dsp:spPr>
        <a:xfrm>
          <a:off x="8769668" y="1932268"/>
          <a:ext cx="2086879" cy="1000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>
              <a:latin typeface="Roboto"/>
            </a:rPr>
            <a:t>Paciente</a:t>
          </a:r>
          <a:endParaRPr lang="pt-BR" sz="1400" kern="1200" dirty="0">
            <a:latin typeface="Roboto"/>
          </a:endParaRPr>
        </a:p>
      </dsp:txBody>
      <dsp:txXfrm>
        <a:off x="8798975" y="1961575"/>
        <a:ext cx="2028265" cy="9420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CB049A-D6BE-4B4D-ADAD-A654780F1405}">
      <dsp:nvSpPr>
        <dsp:cNvPr id="0" name=""/>
        <dsp:cNvSpPr/>
      </dsp:nvSpPr>
      <dsp:spPr>
        <a:xfrm>
          <a:off x="2936715" y="2455"/>
          <a:ext cx="1359754" cy="883840"/>
        </a:xfrm>
        <a:prstGeom prst="roundRect">
          <a:avLst/>
        </a:prstGeom>
        <a:solidFill>
          <a:srgbClr val="39616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Roboto"/>
            </a:rPr>
            <a:t>Seleção</a:t>
          </a:r>
          <a:endParaRPr lang="pt-BR" sz="1100" kern="1200" dirty="0">
            <a:latin typeface="Roboto"/>
          </a:endParaRPr>
        </a:p>
      </dsp:txBody>
      <dsp:txXfrm>
        <a:off x="2979861" y="45601"/>
        <a:ext cx="1273462" cy="797548"/>
      </dsp:txXfrm>
    </dsp:sp>
    <dsp:sp modelId="{EC0FCD24-139D-48AC-86A2-487AE09A2E2A}">
      <dsp:nvSpPr>
        <dsp:cNvPr id="0" name=""/>
        <dsp:cNvSpPr/>
      </dsp:nvSpPr>
      <dsp:spPr>
        <a:xfrm>
          <a:off x="1532592" y="444375"/>
          <a:ext cx="4168000" cy="4168000"/>
        </a:xfrm>
        <a:custGeom>
          <a:avLst/>
          <a:gdLst/>
          <a:ahLst/>
          <a:cxnLst/>
          <a:rect l="0" t="0" r="0" b="0"/>
          <a:pathLst>
            <a:path>
              <a:moveTo>
                <a:pt x="2935282" y="181797"/>
              </a:moveTo>
              <a:arcTo wR="2084000" hR="2084000" stAng="17646581" swAng="925133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83256A-B690-4C01-BEED-0E1C4EE13C66}">
      <dsp:nvSpPr>
        <dsp:cNvPr id="0" name=""/>
        <dsp:cNvSpPr/>
      </dsp:nvSpPr>
      <dsp:spPr>
        <a:xfrm>
          <a:off x="4741512" y="1044455"/>
          <a:ext cx="1359754" cy="883840"/>
        </a:xfrm>
        <a:prstGeom prst="roundRect">
          <a:avLst/>
        </a:prstGeom>
        <a:solidFill>
          <a:srgbClr val="27BFCD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Roboto"/>
            </a:rPr>
            <a:t>Programação</a:t>
          </a:r>
          <a:endParaRPr lang="pt-BR" sz="1100" kern="1200" dirty="0">
            <a:latin typeface="Roboto"/>
          </a:endParaRPr>
        </a:p>
      </dsp:txBody>
      <dsp:txXfrm>
        <a:off x="4784658" y="1087601"/>
        <a:ext cx="1273462" cy="797548"/>
      </dsp:txXfrm>
    </dsp:sp>
    <dsp:sp modelId="{00F9FAC0-3487-4FD6-ABE8-29A6B431C988}">
      <dsp:nvSpPr>
        <dsp:cNvPr id="0" name=""/>
        <dsp:cNvSpPr/>
      </dsp:nvSpPr>
      <dsp:spPr>
        <a:xfrm>
          <a:off x="1532592" y="444375"/>
          <a:ext cx="4168000" cy="4168000"/>
        </a:xfrm>
        <a:custGeom>
          <a:avLst/>
          <a:gdLst/>
          <a:ahLst/>
          <a:cxnLst/>
          <a:rect l="0" t="0" r="0" b="0"/>
          <a:pathLst>
            <a:path>
              <a:moveTo>
                <a:pt x="4135476" y="1717254"/>
              </a:moveTo>
              <a:arcTo wR="2084000" hR="2084000" stAng="20991852" swAng="121629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626F05-8E44-45D2-B4B0-2607CCED191A}">
      <dsp:nvSpPr>
        <dsp:cNvPr id="0" name=""/>
        <dsp:cNvSpPr/>
      </dsp:nvSpPr>
      <dsp:spPr>
        <a:xfrm>
          <a:off x="4741512" y="3128456"/>
          <a:ext cx="1359754" cy="883840"/>
        </a:xfrm>
        <a:prstGeom prst="roundRect">
          <a:avLst/>
        </a:prstGeom>
        <a:solidFill>
          <a:srgbClr val="39616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Roboto"/>
            </a:rPr>
            <a:t>Aquisição</a:t>
          </a:r>
          <a:endParaRPr lang="pt-BR" sz="1100" kern="1200" dirty="0">
            <a:latin typeface="Roboto"/>
          </a:endParaRPr>
        </a:p>
      </dsp:txBody>
      <dsp:txXfrm>
        <a:off x="4784658" y="3171602"/>
        <a:ext cx="1273462" cy="797548"/>
      </dsp:txXfrm>
    </dsp:sp>
    <dsp:sp modelId="{ECF09643-85DC-4BCC-92D3-C2601860AA3E}">
      <dsp:nvSpPr>
        <dsp:cNvPr id="0" name=""/>
        <dsp:cNvSpPr/>
      </dsp:nvSpPr>
      <dsp:spPr>
        <a:xfrm>
          <a:off x="1532592" y="444375"/>
          <a:ext cx="4168000" cy="4168000"/>
        </a:xfrm>
        <a:custGeom>
          <a:avLst/>
          <a:gdLst/>
          <a:ahLst/>
          <a:cxnLst/>
          <a:rect l="0" t="0" r="0" b="0"/>
          <a:pathLst>
            <a:path>
              <a:moveTo>
                <a:pt x="3410389" y="3691405"/>
              </a:moveTo>
              <a:arcTo wR="2084000" hR="2084000" stAng="3028286" swAng="925133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FF823-86E7-4754-9F1B-B6A576DFC70F}">
      <dsp:nvSpPr>
        <dsp:cNvPr id="0" name=""/>
        <dsp:cNvSpPr/>
      </dsp:nvSpPr>
      <dsp:spPr>
        <a:xfrm>
          <a:off x="2936715" y="4170456"/>
          <a:ext cx="1359754" cy="883840"/>
        </a:xfrm>
        <a:prstGeom prst="roundRect">
          <a:avLst/>
        </a:prstGeom>
        <a:solidFill>
          <a:srgbClr val="39616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Roboto"/>
            </a:rPr>
            <a:t>Armazenamento</a:t>
          </a:r>
          <a:endParaRPr lang="pt-BR" sz="1100" kern="1200" dirty="0">
            <a:latin typeface="Roboto"/>
          </a:endParaRPr>
        </a:p>
      </dsp:txBody>
      <dsp:txXfrm>
        <a:off x="2979861" y="4213602"/>
        <a:ext cx="1273462" cy="797548"/>
      </dsp:txXfrm>
    </dsp:sp>
    <dsp:sp modelId="{3E99174D-90E5-485A-9145-03C8B99D38D1}">
      <dsp:nvSpPr>
        <dsp:cNvPr id="0" name=""/>
        <dsp:cNvSpPr/>
      </dsp:nvSpPr>
      <dsp:spPr>
        <a:xfrm>
          <a:off x="1532592" y="444375"/>
          <a:ext cx="4168000" cy="4168000"/>
        </a:xfrm>
        <a:custGeom>
          <a:avLst/>
          <a:gdLst/>
          <a:ahLst/>
          <a:cxnLst/>
          <a:rect l="0" t="0" r="0" b="0"/>
          <a:pathLst>
            <a:path>
              <a:moveTo>
                <a:pt x="1232718" y="3986203"/>
              </a:moveTo>
              <a:arcTo wR="2084000" hR="2084000" stAng="6846581" swAng="925133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77BF50-08DE-4220-BDB2-65B026CA66F6}">
      <dsp:nvSpPr>
        <dsp:cNvPr id="0" name=""/>
        <dsp:cNvSpPr/>
      </dsp:nvSpPr>
      <dsp:spPr>
        <a:xfrm>
          <a:off x="1131918" y="3128456"/>
          <a:ext cx="1359754" cy="883840"/>
        </a:xfrm>
        <a:prstGeom prst="roundRect">
          <a:avLst/>
        </a:prstGeom>
        <a:solidFill>
          <a:srgbClr val="39616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Roboto"/>
            </a:rPr>
            <a:t>Distribuição</a:t>
          </a:r>
          <a:endParaRPr lang="pt-BR" sz="1100" kern="1200" dirty="0">
            <a:latin typeface="Roboto"/>
          </a:endParaRPr>
        </a:p>
      </dsp:txBody>
      <dsp:txXfrm>
        <a:off x="1175064" y="3171602"/>
        <a:ext cx="1273462" cy="797548"/>
      </dsp:txXfrm>
    </dsp:sp>
    <dsp:sp modelId="{81617635-2F4C-4BA6-8E3B-854768031D02}">
      <dsp:nvSpPr>
        <dsp:cNvPr id="0" name=""/>
        <dsp:cNvSpPr/>
      </dsp:nvSpPr>
      <dsp:spPr>
        <a:xfrm>
          <a:off x="1532592" y="444375"/>
          <a:ext cx="4168000" cy="4168000"/>
        </a:xfrm>
        <a:custGeom>
          <a:avLst/>
          <a:gdLst/>
          <a:ahLst/>
          <a:cxnLst/>
          <a:rect l="0" t="0" r="0" b="0"/>
          <a:pathLst>
            <a:path>
              <a:moveTo>
                <a:pt x="32524" y="2450746"/>
              </a:moveTo>
              <a:arcTo wR="2084000" hR="2084000" stAng="10191852" swAng="121629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D6EC7-C5A2-42CC-96D3-B2FFBAB7E15C}">
      <dsp:nvSpPr>
        <dsp:cNvPr id="0" name=""/>
        <dsp:cNvSpPr/>
      </dsp:nvSpPr>
      <dsp:spPr>
        <a:xfrm>
          <a:off x="1131918" y="1044455"/>
          <a:ext cx="1359754" cy="883840"/>
        </a:xfrm>
        <a:prstGeom prst="roundRect">
          <a:avLst/>
        </a:prstGeom>
        <a:solidFill>
          <a:srgbClr val="39616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Roboto"/>
            </a:rPr>
            <a:t>Utilização: prescrição/ dispensação e uso</a:t>
          </a:r>
          <a:endParaRPr lang="pt-BR" sz="1100" kern="1200" dirty="0">
            <a:latin typeface="Roboto"/>
          </a:endParaRPr>
        </a:p>
      </dsp:txBody>
      <dsp:txXfrm>
        <a:off x="1175064" y="1087601"/>
        <a:ext cx="1273462" cy="797548"/>
      </dsp:txXfrm>
    </dsp:sp>
    <dsp:sp modelId="{A4E347A4-6DA0-48CD-A1B7-1EB57AD29592}">
      <dsp:nvSpPr>
        <dsp:cNvPr id="0" name=""/>
        <dsp:cNvSpPr/>
      </dsp:nvSpPr>
      <dsp:spPr>
        <a:xfrm>
          <a:off x="1532592" y="444375"/>
          <a:ext cx="4168000" cy="4168000"/>
        </a:xfrm>
        <a:custGeom>
          <a:avLst/>
          <a:gdLst/>
          <a:ahLst/>
          <a:cxnLst/>
          <a:rect l="0" t="0" r="0" b="0"/>
          <a:pathLst>
            <a:path>
              <a:moveTo>
                <a:pt x="757611" y="476595"/>
              </a:moveTo>
              <a:arcTo wR="2084000" hR="2084000" stAng="13828286" swAng="925133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2E389-5F4D-4344-A144-273F43832EBD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25206-B565-4F13-B877-020DD91945B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162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55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80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427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04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673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34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66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28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07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5385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194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7375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3214F-43EA-46F3-92B6-39F4DA5C5AB3}" type="datetimeFigureOut">
              <a:rPr lang="pt-BR" smtClean="0"/>
              <a:pPr/>
              <a:t>26/05/2021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9731E-0410-439D-99D8-B73842ADB6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319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capa.png"/>
          <p:cNvPicPr>
            <a:picLocks noChangeAspect="1"/>
          </p:cNvPicPr>
          <p:nvPr/>
        </p:nvPicPr>
        <p:blipFill>
          <a:blip r:embed="rId2"/>
          <a:srcRect l="3116"/>
          <a:stretch>
            <a:fillRect/>
          </a:stretch>
        </p:blipFill>
        <p:spPr>
          <a:xfrm>
            <a:off x="0" y="621"/>
            <a:ext cx="12192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790686" y="924618"/>
            <a:ext cx="12838176" cy="1368973"/>
          </a:xfrm>
        </p:spPr>
        <p:txBody>
          <a:bodyPr>
            <a:norm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Ministério da Saúde</a:t>
            </a:r>
          </a:p>
          <a:p>
            <a:r>
              <a:rPr lang="pt-BR" sz="1600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Secretaria de Ciência, Tecnologia, Inovação e Insumos Estratégicos em Saúde</a:t>
            </a:r>
          </a:p>
          <a:p>
            <a:r>
              <a:rPr lang="pt-BR" sz="1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Departamento de Assistência Farmacêutica e Insumos Estratégicos </a:t>
            </a:r>
            <a:endParaRPr lang="pt-BR" sz="1600" dirty="0" smtClean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3" name="Imagem 12" descr="LOGO24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782" y="5832817"/>
            <a:ext cx="3301218" cy="1025183"/>
          </a:xfrm>
          <a:prstGeom prst="rect">
            <a:avLst/>
          </a:prstGeom>
        </p:spPr>
      </p:pic>
      <p:pic>
        <p:nvPicPr>
          <p:cNvPr id="12" name="Imagem 11" descr="DISQUESAUDE2409P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760" y="1"/>
            <a:ext cx="2682240" cy="1037273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0" y="2902200"/>
            <a:ext cx="1219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Viga" pitchFamily="34" charset="0"/>
              </a:rPr>
              <a:t>Programação de Distribuição Anual dos medicamentos do Componente Estratégico da Assistência Farmacêutica </a:t>
            </a:r>
          </a:p>
          <a:p>
            <a:pPr algn="ctr"/>
            <a:endParaRPr lang="pt-BR" sz="2800" dirty="0" smtClean="0">
              <a:solidFill>
                <a:schemeClr val="bg1"/>
              </a:solidFill>
              <a:latin typeface="Viga" pitchFamily="34" charset="0"/>
            </a:endParaRPr>
          </a:p>
          <a:p>
            <a:pPr algn="ctr"/>
            <a:r>
              <a:rPr lang="pt-BR" sz="2800" dirty="0" smtClean="0">
                <a:solidFill>
                  <a:schemeClr val="bg1"/>
                </a:solidFill>
                <a:latin typeface="Viga" pitchFamily="34" charset="0"/>
              </a:rPr>
              <a:t>Programa </a:t>
            </a:r>
            <a:r>
              <a:rPr lang="pt-BR" sz="2800" dirty="0">
                <a:solidFill>
                  <a:schemeClr val="bg1"/>
                </a:solidFill>
                <a:latin typeface="Viga" pitchFamily="34" charset="0"/>
              </a:rPr>
              <a:t>da Doença de Chagas. </a:t>
            </a:r>
          </a:p>
          <a:p>
            <a:pPr algn="ctr"/>
            <a:endParaRPr lang="pt-BR" sz="3200" dirty="0" smtClean="0">
              <a:solidFill>
                <a:schemeClr val="bg1"/>
              </a:solidFill>
              <a:latin typeface="Viga" pitchFamily="34" charset="0"/>
            </a:endParaRPr>
          </a:p>
          <a:p>
            <a:pPr algn="ctr"/>
            <a:r>
              <a:rPr lang="es-ES" sz="1200" dirty="0">
                <a:solidFill>
                  <a:schemeClr val="bg1"/>
                </a:solidFill>
                <a:latin typeface="Viga" pitchFamily="34" charset="0"/>
              </a:rPr>
              <a:t>SIDNEY RICHARDSON DE ARAÚJO COSTA RORIZ</a:t>
            </a:r>
            <a:r>
              <a:rPr lang="pt-BR" sz="1200" dirty="0" smtClean="0">
                <a:solidFill>
                  <a:schemeClr val="bg1"/>
                </a:solidFill>
                <a:latin typeface="Viga" pitchFamily="34" charset="0"/>
              </a:rPr>
              <a:t> </a:t>
            </a:r>
          </a:p>
          <a:p>
            <a:pPr algn="ctr"/>
            <a:r>
              <a:rPr lang="pt-BR" sz="1200" dirty="0" err="1">
                <a:solidFill>
                  <a:schemeClr val="bg1"/>
                </a:solidFill>
                <a:latin typeface="Viga" pitchFamily="34" charset="0"/>
              </a:rPr>
              <a:t>Coordenação-Geral</a:t>
            </a:r>
            <a:r>
              <a:rPr lang="pt-BR" sz="1200" dirty="0">
                <a:solidFill>
                  <a:schemeClr val="bg1"/>
                </a:solidFill>
                <a:latin typeface="Viga" pitchFamily="34" charset="0"/>
              </a:rPr>
              <a:t> de Assistência Farmacêutica e Medicamentos Estratégicos - CGAFME/DAF/SCTIE/MS</a:t>
            </a:r>
          </a:p>
        </p:txBody>
      </p:sp>
    </p:spTree>
    <p:extLst>
      <p:ext uri="{BB962C8B-B14F-4D97-AF65-F5344CB8AC3E}">
        <p14:creationId xmlns:p14="http://schemas.microsoft.com/office/powerpoint/2010/main" val="93806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751728" y="1730711"/>
            <a:ext cx="815835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Causada pelo protozoário da 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espécie </a:t>
            </a:r>
            <a:r>
              <a:rPr lang="pt-BR" sz="1600" i="1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Trypanosoma </a:t>
            </a:r>
            <a:r>
              <a:rPr lang="pt-BR" sz="1600" i="1" dirty="0" err="1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cruzi</a:t>
            </a:r>
            <a:r>
              <a:rPr lang="pt-BR" sz="1600" i="1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.</a:t>
            </a:r>
            <a:endParaRPr lang="pt-BR" sz="1600" i="1" dirty="0">
              <a:solidFill>
                <a:srgbClr val="687375"/>
              </a:solidFill>
              <a:latin typeface="Roboto" pitchFamily="2" charset="0"/>
              <a:ea typeface="Roboto" pitchFamily="2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Também 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conhecida por  tripanossomíase americana, possui elevada </a:t>
            </a: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morbimortalidade.</a:t>
            </a:r>
            <a:endParaRPr lang="pt-BR" sz="1600" dirty="0">
              <a:solidFill>
                <a:srgbClr val="687375"/>
              </a:solidFill>
              <a:latin typeface="Roboto" pitchFamily="2" charset="0"/>
              <a:ea typeface="Roboto" pitchFamily="2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Transmitida pela picada do inseto triatomíneo conhecido por barbeiro.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Outras formas de transmissão envolvem via oral (alimentos 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contaminados), </a:t>
            </a:r>
            <a:r>
              <a:rPr lang="pt-BR" sz="1600" dirty="0" err="1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transfusional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/transplante, transmissão </a:t>
            </a: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acidental e 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transmissão </a:t>
            </a: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materno-fetal </a:t>
            </a:r>
            <a:endParaRPr lang="pt-BR" sz="1600" dirty="0">
              <a:solidFill>
                <a:srgbClr val="687375"/>
              </a:solidFill>
              <a:latin typeface="Roboto" pitchFamily="2" charset="0"/>
              <a:ea typeface="Roboto" pitchFamily="2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Curso 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clínico </a:t>
            </a: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bifásico: fase 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aguda (clinicamente aparente ou não) e </a:t>
            </a: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 fase 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crônica, que </a:t>
            </a: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(formas </a:t>
            </a:r>
            <a:r>
              <a:rPr lang="pt-BR" sz="1600" dirty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indeterminada, cardíaca, digestiva ou </a:t>
            </a:r>
            <a:r>
              <a:rPr lang="pt-BR" sz="1600" dirty="0" err="1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cardiodigestiva</a:t>
            </a:r>
            <a:r>
              <a:rPr lang="pt-BR" sz="1600" dirty="0" smtClean="0">
                <a:solidFill>
                  <a:srgbClr val="687375"/>
                </a:solidFill>
                <a:latin typeface="Roboto" pitchFamily="2" charset="0"/>
                <a:ea typeface="Roboto" pitchFamily="2" charset="0"/>
              </a:rPr>
              <a:t>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687375"/>
                </a:solidFill>
                <a:latin typeface="Roboto"/>
              </a:rPr>
              <a:t>R</a:t>
            </a:r>
            <a:r>
              <a:rPr lang="pt-BR" sz="1600" dirty="0" smtClean="0">
                <a:solidFill>
                  <a:srgbClr val="687375"/>
                </a:solidFill>
                <a:latin typeface="Roboto"/>
              </a:rPr>
              <a:t>epresenta </a:t>
            </a:r>
            <a:r>
              <a:rPr lang="pt-BR" sz="1600" dirty="0">
                <a:solidFill>
                  <a:srgbClr val="687375"/>
                </a:solidFill>
                <a:latin typeface="Roboto"/>
              </a:rPr>
              <a:t>uma das quatro maiores causas de mortes por doenças infecciosas e parasitárias nos últimos </a:t>
            </a:r>
            <a:r>
              <a:rPr lang="pt-BR" sz="1600" dirty="0" smtClean="0">
                <a:solidFill>
                  <a:srgbClr val="687375"/>
                </a:solidFill>
                <a:latin typeface="Roboto"/>
              </a:rPr>
              <a:t>anos.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rgbClr val="687375"/>
                </a:solidFill>
                <a:latin typeface="Roboto"/>
              </a:rPr>
              <a:t>Tratamento de acordo com PCDT da Doença de Chagas: </a:t>
            </a:r>
            <a:r>
              <a:rPr lang="pt-BR" sz="1600" dirty="0" err="1">
                <a:solidFill>
                  <a:srgbClr val="687375"/>
                </a:solidFill>
                <a:latin typeface="Roboto"/>
              </a:rPr>
              <a:t>Benznidazol</a:t>
            </a:r>
            <a:r>
              <a:rPr lang="pt-BR" sz="1600" dirty="0">
                <a:solidFill>
                  <a:srgbClr val="687375"/>
                </a:solidFill>
                <a:latin typeface="Roboto"/>
              </a:rPr>
              <a:t> e o </a:t>
            </a:r>
            <a:r>
              <a:rPr lang="pt-BR" sz="1600" dirty="0" err="1">
                <a:solidFill>
                  <a:srgbClr val="687375"/>
                </a:solidFill>
                <a:latin typeface="Roboto"/>
              </a:rPr>
              <a:t>Nifurtimox</a:t>
            </a:r>
            <a:endParaRPr lang="pt-BR" sz="1600" dirty="0" smtClean="0">
              <a:solidFill>
                <a:srgbClr val="687375"/>
              </a:solidFill>
              <a:latin typeface="Roboto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dirty="0" smtClean="0">
              <a:solidFill>
                <a:srgbClr val="687375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600" dirty="0" smtClean="0">
              <a:solidFill>
                <a:srgbClr val="687375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1" name="Imagem 10" descr="DISQUESAUDE2409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1"/>
            <a:ext cx="2682240" cy="1037273"/>
          </a:xfrm>
          <a:prstGeom prst="rect">
            <a:avLst/>
          </a:prstGeom>
        </p:spPr>
      </p:pic>
      <p:pic>
        <p:nvPicPr>
          <p:cNvPr id="12" name="Imagem 11" descr="LOGO24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782" y="5832817"/>
            <a:ext cx="3301218" cy="102518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" y="0"/>
            <a:ext cx="1882588" cy="6858000"/>
          </a:xfrm>
          <a:prstGeom prst="rect">
            <a:avLst/>
          </a:prstGeom>
          <a:solidFill>
            <a:srgbClr val="27B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 rot="16200000">
            <a:off x="-1910964" y="2898384"/>
            <a:ext cx="56612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 smtClean="0">
                <a:solidFill>
                  <a:schemeClr val="bg1"/>
                </a:solidFill>
                <a:latin typeface="Viga" pitchFamily="34" charset="0"/>
              </a:rPr>
              <a:t>Doença de Chagas</a:t>
            </a:r>
            <a:endParaRPr lang="pt-BR" sz="6000" dirty="0">
              <a:solidFill>
                <a:schemeClr val="bg1"/>
              </a:solidFill>
              <a:latin typeface="Viga" pitchFamily="34" charset="0"/>
            </a:endParaRPr>
          </a:p>
        </p:txBody>
      </p:sp>
      <p:pic>
        <p:nvPicPr>
          <p:cNvPr id="14" name="Imagem 13" descr="noun_blood_3421992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80727" y="3708938"/>
            <a:ext cx="554919" cy="596821"/>
          </a:xfrm>
          <a:prstGeom prst="rect">
            <a:avLst/>
          </a:prstGeom>
        </p:spPr>
      </p:pic>
      <p:pic>
        <p:nvPicPr>
          <p:cNvPr id="15" name="Imagem 14" descr="noun_Syringe_3485387C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09728" y="3024379"/>
            <a:ext cx="525918" cy="545418"/>
          </a:xfrm>
          <a:prstGeom prst="rect">
            <a:avLst/>
          </a:prstGeom>
        </p:spPr>
      </p:pic>
      <p:pic>
        <p:nvPicPr>
          <p:cNvPr id="16" name="Imagem 15" descr="noun_Milk_3153580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09728" y="4676730"/>
            <a:ext cx="647613" cy="647613"/>
          </a:xfrm>
          <a:prstGeom prst="rect">
            <a:avLst/>
          </a:prstGeom>
        </p:spPr>
      </p:pic>
      <p:sp>
        <p:nvSpPr>
          <p:cNvPr id="19" name="Título 1"/>
          <p:cNvSpPr txBox="1">
            <a:spLocks/>
          </p:cNvSpPr>
          <p:nvPr/>
        </p:nvSpPr>
        <p:spPr>
          <a:xfrm>
            <a:off x="2035787" y="300298"/>
            <a:ext cx="5348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>
                <a:solidFill>
                  <a:srgbClr val="687375"/>
                </a:solidFill>
                <a:latin typeface="Viga" pitchFamily="34" charset="0"/>
              </a:defRPr>
            </a:lvl1pPr>
          </a:lstStyle>
          <a:p>
            <a:r>
              <a:rPr lang="pt-BR" dirty="0" smtClean="0"/>
              <a:t>Características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79" y="2132678"/>
            <a:ext cx="694398" cy="6920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3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08" y="1610038"/>
            <a:ext cx="966913" cy="4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3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48446819"/>
              </p:ext>
            </p:extLst>
          </p:nvPr>
        </p:nvGraphicFramePr>
        <p:xfrm>
          <a:off x="412773" y="825504"/>
          <a:ext cx="10752462" cy="5908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3621" y="1163678"/>
            <a:ext cx="10950766" cy="5381520"/>
          </a:xfrm>
        </p:spPr>
        <p:txBody>
          <a:bodyPr>
            <a:normAutofit/>
          </a:bodyPr>
          <a:lstStyle/>
          <a:p>
            <a:r>
              <a:rPr lang="pt-BR" sz="2000" cap="all" dirty="0">
                <a:solidFill>
                  <a:srgbClr val="687375"/>
                </a:solidFill>
                <a:latin typeface="Roboto"/>
              </a:rPr>
              <a:t>NOTA TÉCNICA Nº </a:t>
            </a:r>
            <a:r>
              <a:rPr lang="pt-BR" sz="2000" cap="all" dirty="0" smtClean="0">
                <a:solidFill>
                  <a:srgbClr val="687375"/>
                </a:solidFill>
                <a:latin typeface="Roboto"/>
              </a:rPr>
              <a:t>128/2021-CGAFME/DAF/SCTIE/MS;</a:t>
            </a:r>
            <a:r>
              <a:rPr lang="pt-BR" sz="2000" dirty="0" smtClean="0">
                <a:solidFill>
                  <a:srgbClr val="687375"/>
                </a:solidFill>
                <a:latin typeface="Roboto"/>
              </a:rPr>
              <a:t> </a:t>
            </a:r>
            <a:endParaRPr lang="pt-BR" sz="2000" dirty="0" smtClean="0">
              <a:solidFill>
                <a:srgbClr val="687375"/>
              </a:solidFill>
              <a:latin typeface="Roboto"/>
            </a:endParaRPr>
          </a:p>
          <a:p>
            <a:r>
              <a:rPr lang="pt-BR" sz="2000" dirty="0" smtClean="0">
                <a:solidFill>
                  <a:srgbClr val="687375"/>
                </a:solidFill>
                <a:latin typeface="Calibri" panose="020F0502020204030204" pitchFamily="34" charset="0"/>
              </a:rPr>
              <a:t>Disponibilização </a:t>
            </a:r>
            <a:r>
              <a:rPr lang="pt-BR" sz="2000" dirty="0">
                <a:solidFill>
                  <a:srgbClr val="687375"/>
                </a:solidFill>
                <a:latin typeface="Calibri" panose="020F0502020204030204" pitchFamily="34" charset="0"/>
              </a:rPr>
              <a:t>dos </a:t>
            </a:r>
            <a:r>
              <a:rPr lang="pt-BR" sz="2000" dirty="0" smtClean="0">
                <a:solidFill>
                  <a:srgbClr val="687375"/>
                </a:solidFill>
                <a:latin typeface="Calibri" panose="020F0502020204030204" pitchFamily="34" charset="0"/>
              </a:rPr>
              <a:t>medicamentos </a:t>
            </a:r>
            <a:r>
              <a:rPr lang="pt-BR" sz="2000" dirty="0">
                <a:solidFill>
                  <a:srgbClr val="687375"/>
                </a:solidFill>
                <a:latin typeface="Calibri" panose="020F0502020204030204" pitchFamily="34" charset="0"/>
              </a:rPr>
              <a:t>em tempo oportuno para início do tratamento</a:t>
            </a:r>
            <a:r>
              <a:rPr lang="pt-BR" sz="2000" dirty="0" smtClean="0">
                <a:solidFill>
                  <a:srgbClr val="687375"/>
                </a:solidFill>
                <a:latin typeface="Calibri" panose="020F0502020204030204" pitchFamily="34" charset="0"/>
              </a:rPr>
              <a:t>.</a:t>
            </a:r>
          </a:p>
          <a:p>
            <a:endParaRPr lang="pt-BR" sz="100" dirty="0" smtClean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endParaRPr lang="pt-BR" sz="100" dirty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endParaRPr lang="pt-BR" sz="100" dirty="0" smtClean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endParaRPr lang="pt-BR" sz="100" dirty="0" smtClean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 smtClean="0">
                <a:solidFill>
                  <a:srgbClr val="687375"/>
                </a:solidFill>
                <a:latin typeface="Calibri" panose="020F0502020204030204" pitchFamily="34" charset="0"/>
              </a:rPr>
              <a:t>Atual</a:t>
            </a:r>
            <a:r>
              <a:rPr lang="pt-BR" dirty="0" smtClean="0">
                <a:solidFill>
                  <a:srgbClr val="687375"/>
                </a:solidFill>
                <a:latin typeface="Calibri" panose="020F0502020204030204" pitchFamily="34" charset="0"/>
              </a:rPr>
              <a:t>:</a:t>
            </a:r>
            <a:endParaRPr lang="pt-BR" sz="100" dirty="0" smtClean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sz="100" dirty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sz="100" dirty="0" smtClean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sz="100" dirty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sz="100" dirty="0" smtClean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sz="100" dirty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sz="100" dirty="0" smtClean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sz="100" dirty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dirty="0" smtClean="0">
              <a:solidFill>
                <a:srgbClr val="687375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 smtClean="0">
                <a:solidFill>
                  <a:srgbClr val="687375"/>
                </a:solidFill>
                <a:latin typeface="Calibri" panose="020F0502020204030204" pitchFamily="34" charset="0"/>
              </a:rPr>
              <a:t>Programação Anual:</a:t>
            </a:r>
            <a:endParaRPr lang="pt-BR" dirty="0">
              <a:solidFill>
                <a:srgbClr val="687375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959008858"/>
              </p:ext>
            </p:extLst>
          </p:nvPr>
        </p:nvGraphicFramePr>
        <p:xfrm>
          <a:off x="346885" y="3151181"/>
          <a:ext cx="10861322" cy="4865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Imagem 6" descr="DISQUESAUDE2409PNG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6774" y="-50249"/>
            <a:ext cx="1855226" cy="717451"/>
          </a:xfrm>
          <a:prstGeom prst="rect">
            <a:avLst/>
          </a:prstGeom>
        </p:spPr>
      </p:pic>
      <p:pic>
        <p:nvPicPr>
          <p:cNvPr id="8" name="Imagem 7" descr="LOGO240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08644" y="6142313"/>
            <a:ext cx="2283356" cy="709089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189000" y="233549"/>
            <a:ext cx="11422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3600" spc="-20" dirty="0" smtClean="0">
                <a:solidFill>
                  <a:srgbClr val="687375"/>
                </a:solidFill>
                <a:latin typeface="Viga" pitchFamily="34" charset="0"/>
                <a:cs typeface="Arial Black"/>
              </a:rPr>
              <a:t>Da motivação para alteração </a:t>
            </a:r>
            <a:endParaRPr lang="pt-BR" sz="3600" dirty="0">
              <a:solidFill>
                <a:srgbClr val="687375"/>
              </a:solidFill>
              <a:latin typeface="Viga" pitchFamily="34" charset="0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DISQUESAUDE2409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774" y="-50249"/>
            <a:ext cx="1855226" cy="717451"/>
          </a:xfrm>
          <a:prstGeom prst="rect">
            <a:avLst/>
          </a:prstGeom>
        </p:spPr>
      </p:pic>
      <p:pic>
        <p:nvPicPr>
          <p:cNvPr id="8" name="Imagem 7" descr="LOGO24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8644" y="6142313"/>
            <a:ext cx="2283356" cy="709089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189000" y="233549"/>
            <a:ext cx="11422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3600" spc="-20" dirty="0" smtClean="0">
                <a:solidFill>
                  <a:srgbClr val="687375"/>
                </a:solidFill>
                <a:latin typeface="Viga" pitchFamily="34" charset="0"/>
                <a:cs typeface="Arial Black"/>
              </a:rPr>
              <a:t>Programação</a:t>
            </a:r>
            <a:endParaRPr lang="pt-BR" sz="3600" dirty="0">
              <a:solidFill>
                <a:srgbClr val="687375"/>
              </a:solidFill>
              <a:latin typeface="Viga" pitchFamily="34" charset="0"/>
              <a:cs typeface="Arial Black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6322" y="1755235"/>
            <a:ext cx="5749092" cy="4825168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sz="2000" dirty="0">
                <a:solidFill>
                  <a:srgbClr val="687375"/>
                </a:solidFill>
                <a:latin typeface="Roboto"/>
              </a:rPr>
              <a:t>P</a:t>
            </a:r>
            <a:r>
              <a:rPr lang="pt-BR" sz="2000" dirty="0" smtClean="0">
                <a:solidFill>
                  <a:srgbClr val="687375"/>
                </a:solidFill>
                <a:latin typeface="Roboto"/>
              </a:rPr>
              <a:t>ara </a:t>
            </a:r>
            <a:r>
              <a:rPr lang="pt-BR" sz="2000" dirty="0">
                <a:solidFill>
                  <a:srgbClr val="687375"/>
                </a:solidFill>
                <a:latin typeface="Roboto"/>
              </a:rPr>
              <a:t>a realização da Programação de Medicamentos, é essencial considerar:  </a:t>
            </a: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pt-BR" sz="1600" b="1" dirty="0">
                <a:solidFill>
                  <a:srgbClr val="687375"/>
                </a:solidFill>
                <a:latin typeface="Roboto"/>
              </a:rPr>
              <a:t>Dados de consumo médio mensal e demanda (atendida e não atendida) de cada medicamento, incluindo as sazonalidades, estoques existentes, e considerando a descontinuidade no fornecimento;  </a:t>
            </a:r>
            <a:endParaRPr lang="pt-BR" sz="1600" dirty="0">
              <a:solidFill>
                <a:srgbClr val="687375"/>
              </a:solidFill>
              <a:latin typeface="Roboto"/>
            </a:endParaRP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pt-BR" sz="1600" b="1" dirty="0">
                <a:solidFill>
                  <a:srgbClr val="687375"/>
                </a:solidFill>
                <a:latin typeface="Roboto"/>
              </a:rPr>
              <a:t>Perfil epidemiológico local (morbimortalidade) - para que se possa conhecer as doenças prevalentes e avaliar as necessidades de medicamentos para intervenção; </a:t>
            </a:r>
            <a:endParaRPr lang="pt-BR" sz="1600" b="1" dirty="0" smtClean="0">
              <a:solidFill>
                <a:srgbClr val="687375"/>
              </a:solidFill>
              <a:latin typeface="Roboto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pt-BR" sz="2000" dirty="0">
              <a:solidFill>
                <a:srgbClr val="687375"/>
              </a:solidFill>
              <a:latin typeface="Roboto"/>
            </a:endParaRPr>
          </a:p>
          <a:p>
            <a:pPr marL="0" indent="0" algn="just">
              <a:buNone/>
            </a:pPr>
            <a:endParaRPr lang="pt-BR" sz="1600" dirty="0" smtClean="0">
              <a:solidFill>
                <a:srgbClr val="687375"/>
              </a:solidFill>
              <a:latin typeface="Roboto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614957772"/>
              </p:ext>
            </p:extLst>
          </p:nvPr>
        </p:nvGraphicFramePr>
        <p:xfrm>
          <a:off x="5630268" y="988768"/>
          <a:ext cx="7233185" cy="5056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737472" y="3332478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396167"/>
                </a:solidFill>
                <a:latin typeface="Roboto"/>
              </a:rPr>
              <a:t>Assistencia Farmacêutica</a:t>
            </a:r>
            <a:endParaRPr lang="pt-BR" b="1" dirty="0">
              <a:solidFill>
                <a:srgbClr val="396167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1965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3621" y="1445891"/>
            <a:ext cx="10950766" cy="5381520"/>
          </a:xfrm>
        </p:spPr>
        <p:txBody>
          <a:bodyPr>
            <a:normAutofit/>
          </a:bodyPr>
          <a:lstStyle/>
          <a:p>
            <a:pPr algn="just"/>
            <a:r>
              <a:rPr lang="pt-BR" sz="2000" dirty="0">
                <a:solidFill>
                  <a:srgbClr val="687375"/>
                </a:solidFill>
                <a:latin typeface="Roboto"/>
              </a:rPr>
              <a:t>A distribuição se dará por meio de pautas </a:t>
            </a:r>
            <a:r>
              <a:rPr lang="pt-BR" sz="2000" dirty="0" smtClean="0">
                <a:solidFill>
                  <a:srgbClr val="687375"/>
                </a:solidFill>
                <a:latin typeface="Roboto"/>
              </a:rPr>
              <a:t>trimestrais -  </a:t>
            </a:r>
            <a:r>
              <a:rPr lang="pt-BR" sz="2000" b="1" dirty="0">
                <a:solidFill>
                  <a:srgbClr val="687375"/>
                </a:solidFill>
                <a:latin typeface="Roboto"/>
              </a:rPr>
              <a:t>total de 4 (quatro) pautas</a:t>
            </a:r>
            <a:r>
              <a:rPr lang="pt-BR" sz="2000" dirty="0">
                <a:solidFill>
                  <a:srgbClr val="687375"/>
                </a:solidFill>
                <a:latin typeface="Roboto"/>
              </a:rPr>
              <a:t> para atendimento da demanda do programa</a:t>
            </a:r>
            <a:r>
              <a:rPr lang="pt-BR" sz="2000" dirty="0" smtClean="0">
                <a:solidFill>
                  <a:srgbClr val="687375"/>
                </a:solidFill>
                <a:latin typeface="Roboto"/>
              </a:rPr>
              <a:t>.</a:t>
            </a:r>
          </a:p>
          <a:p>
            <a:pPr algn="just"/>
            <a:r>
              <a:rPr lang="pt-BR" sz="2000" dirty="0">
                <a:solidFill>
                  <a:srgbClr val="687375"/>
                </a:solidFill>
                <a:latin typeface="Roboto"/>
              </a:rPr>
              <a:t>Antes de se iniciar a distribuição da próxima pauta, os estados devem fazer a prestação de contas ao Ministério da Saúde, enviando as </a:t>
            </a:r>
            <a:r>
              <a:rPr lang="pt-BR" sz="2000" dirty="0" smtClean="0">
                <a:solidFill>
                  <a:srgbClr val="687375"/>
                </a:solidFill>
                <a:latin typeface="Roboto"/>
              </a:rPr>
              <a:t>informações como </a:t>
            </a:r>
            <a:r>
              <a:rPr lang="pt-BR" sz="2000" b="1" dirty="0" smtClean="0">
                <a:solidFill>
                  <a:srgbClr val="687375"/>
                </a:solidFill>
                <a:latin typeface="Roboto"/>
              </a:rPr>
              <a:t>posição do estoque e consumo</a:t>
            </a:r>
            <a:r>
              <a:rPr lang="pt-BR" sz="2000" dirty="0">
                <a:solidFill>
                  <a:srgbClr val="687375"/>
                </a:solidFill>
                <a:latin typeface="Roboto"/>
              </a:rPr>
              <a:t> </a:t>
            </a:r>
            <a:r>
              <a:rPr lang="pt-BR" sz="2000" dirty="0" smtClean="0">
                <a:solidFill>
                  <a:srgbClr val="687375"/>
                </a:solidFill>
                <a:latin typeface="Roboto"/>
              </a:rPr>
              <a:t>referente ao </a:t>
            </a:r>
            <a:r>
              <a:rPr lang="pt-BR" sz="2000" dirty="0">
                <a:solidFill>
                  <a:srgbClr val="687375"/>
                </a:solidFill>
                <a:latin typeface="Roboto"/>
              </a:rPr>
              <a:t>último trimestre </a:t>
            </a:r>
            <a:r>
              <a:rPr lang="pt-BR" sz="2000" dirty="0" smtClean="0">
                <a:solidFill>
                  <a:srgbClr val="687375"/>
                </a:solidFill>
                <a:latin typeface="Roboto"/>
              </a:rPr>
              <a:t>atendido</a:t>
            </a:r>
            <a:r>
              <a:rPr lang="pt-BR" sz="2000" dirty="0">
                <a:solidFill>
                  <a:srgbClr val="687375"/>
                </a:solidFill>
                <a:latin typeface="Roboto"/>
              </a:rPr>
              <a:t>. </a:t>
            </a:r>
            <a:endParaRPr lang="pt-BR" sz="2000" dirty="0" smtClean="0">
              <a:solidFill>
                <a:srgbClr val="687375"/>
              </a:solidFill>
              <a:latin typeface="Roboto"/>
            </a:endParaRPr>
          </a:p>
          <a:p>
            <a:pPr marL="0" indent="0" algn="just">
              <a:buNone/>
            </a:pPr>
            <a:endParaRPr lang="pt-BR" sz="2000" dirty="0">
              <a:solidFill>
                <a:srgbClr val="687375"/>
              </a:solidFill>
              <a:latin typeface="Roboto"/>
            </a:endParaRPr>
          </a:p>
        </p:txBody>
      </p:sp>
      <p:pic>
        <p:nvPicPr>
          <p:cNvPr id="7" name="Imagem 6" descr="DISQUESAUDE2409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774" y="-50249"/>
            <a:ext cx="1855226" cy="717451"/>
          </a:xfrm>
          <a:prstGeom prst="rect">
            <a:avLst/>
          </a:prstGeom>
        </p:spPr>
      </p:pic>
      <p:pic>
        <p:nvPicPr>
          <p:cNvPr id="8" name="Imagem 7" descr="LOGO24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8644" y="6142313"/>
            <a:ext cx="2283356" cy="709089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189000" y="233549"/>
            <a:ext cx="11422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3600" dirty="0" smtClean="0">
                <a:solidFill>
                  <a:srgbClr val="687375"/>
                </a:solidFill>
                <a:latin typeface="Viga" pitchFamily="34" charset="0"/>
                <a:cs typeface="Arial Black"/>
              </a:rPr>
              <a:t>Prestação de contas e Distribuição</a:t>
            </a:r>
            <a:endParaRPr lang="pt-BR" sz="3600" dirty="0">
              <a:solidFill>
                <a:srgbClr val="687375"/>
              </a:solidFill>
              <a:latin typeface="Viga" pitchFamily="34" charset="0"/>
              <a:cs typeface="Arial Black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067319"/>
              </p:ext>
            </p:extLst>
          </p:nvPr>
        </p:nvGraphicFramePr>
        <p:xfrm>
          <a:off x="642683" y="3756188"/>
          <a:ext cx="10515600" cy="210312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68895282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3405911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6469173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b="1" dirty="0">
                          <a:effectLst/>
                          <a:latin typeface="Roboto"/>
                        </a:rPr>
                        <a:t>Pauta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b="1" dirty="0">
                          <a:effectLst/>
                          <a:latin typeface="Roboto"/>
                        </a:rPr>
                        <a:t>Período de envio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b="1" dirty="0">
                          <a:effectLst/>
                          <a:latin typeface="Roboto"/>
                        </a:rPr>
                        <a:t>Período de envio das informações das </a:t>
                      </a:r>
                      <a:r>
                        <a:rPr lang="pt-BR" sz="1200" b="1" dirty="0" err="1">
                          <a:effectLst/>
                          <a:latin typeface="Roboto"/>
                        </a:rPr>
                        <a:t>UFs</a:t>
                      </a:r>
                      <a:endParaRPr lang="pt-BR" sz="1200" b="1" dirty="0">
                        <a:effectLst/>
                        <a:latin typeface="Roboto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4177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dirty="0">
                          <a:effectLst/>
                          <a:latin typeface="Roboto"/>
                        </a:rPr>
                        <a:t>1º Trimestre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dirty="0">
                          <a:effectLst/>
                          <a:latin typeface="Roboto"/>
                        </a:rPr>
                        <a:t>1ª quinzena de janeiro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>
                          <a:effectLst/>
                          <a:latin typeface="Roboto"/>
                        </a:rPr>
                        <a:t>1ª quinzena de abril</a:t>
                      </a:r>
                      <a:br>
                        <a:rPr lang="pt-BR" sz="1200">
                          <a:effectLst/>
                          <a:latin typeface="Roboto"/>
                        </a:rPr>
                      </a:br>
                      <a:r>
                        <a:rPr lang="pt-BR" sz="1200">
                          <a:effectLst/>
                          <a:latin typeface="Roboto"/>
                        </a:rPr>
                        <a:t>(Período janeiro, fevereiro e março)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5460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dirty="0">
                          <a:effectLst/>
                          <a:latin typeface="Roboto"/>
                        </a:rPr>
                        <a:t>2º Trimestre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>
                          <a:effectLst/>
                          <a:latin typeface="Roboto"/>
                        </a:rPr>
                        <a:t>1ª quinzena de abril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dirty="0">
                          <a:effectLst/>
                          <a:latin typeface="Roboto"/>
                        </a:rPr>
                        <a:t>1ª quinzena de julho</a:t>
                      </a:r>
                      <a:br>
                        <a:rPr lang="pt-BR" sz="1200" dirty="0">
                          <a:effectLst/>
                          <a:latin typeface="Roboto"/>
                        </a:rPr>
                      </a:br>
                      <a:r>
                        <a:rPr lang="pt-BR" sz="1200" dirty="0">
                          <a:effectLst/>
                          <a:latin typeface="Roboto"/>
                        </a:rPr>
                        <a:t>(Período abril, maio e junho)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4813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>
                          <a:effectLst/>
                          <a:latin typeface="Roboto"/>
                        </a:rPr>
                        <a:t>3º Trimestre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>
                          <a:effectLst/>
                          <a:latin typeface="Roboto"/>
                        </a:rPr>
                        <a:t>1ª quinzena de julho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>
                          <a:effectLst/>
                          <a:latin typeface="Roboto"/>
                        </a:rPr>
                        <a:t>1ª quinzena de outubro</a:t>
                      </a:r>
                      <a:br>
                        <a:rPr lang="pt-BR" sz="1200">
                          <a:effectLst/>
                          <a:latin typeface="Roboto"/>
                        </a:rPr>
                      </a:br>
                      <a:r>
                        <a:rPr lang="pt-BR" sz="1200">
                          <a:effectLst/>
                          <a:latin typeface="Roboto"/>
                        </a:rPr>
                        <a:t>(Período julho, agosto e setembro)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267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dirty="0">
                          <a:effectLst/>
                          <a:latin typeface="Roboto"/>
                        </a:rPr>
                        <a:t>4º Trimestre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>
                          <a:effectLst/>
                          <a:latin typeface="Roboto"/>
                        </a:rPr>
                        <a:t>1ª quinzena de outubro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1200" dirty="0">
                          <a:effectLst/>
                          <a:latin typeface="Roboto"/>
                        </a:rPr>
                        <a:t>1ª quinzena de janeiro</a:t>
                      </a:r>
                      <a:br>
                        <a:rPr lang="pt-BR" sz="1200" dirty="0">
                          <a:effectLst/>
                          <a:latin typeface="Roboto"/>
                        </a:rPr>
                      </a:br>
                      <a:r>
                        <a:rPr lang="pt-BR" sz="1200" dirty="0">
                          <a:effectLst/>
                          <a:latin typeface="Roboto"/>
                        </a:rPr>
                        <a:t>(Período outubro, novembro e dezembro)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6056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48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cap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524000" y="3327012"/>
            <a:ext cx="9144000" cy="831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  <a:latin typeface="Viga" pitchFamily="34" charset="0"/>
              </a:rPr>
              <a:t>DAF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524000" y="4310992"/>
            <a:ext cx="9736421" cy="1368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Departamento de Assistência Farmacêutica e Insumos Estratégicos </a:t>
            </a:r>
          </a:p>
          <a:p>
            <a:r>
              <a:rPr lang="pt-BR" b="1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DAF@SAUDE.GOV.BR</a:t>
            </a:r>
          </a:p>
          <a:p>
            <a:r>
              <a:rPr lang="pt-BR" b="1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www.saude.gov.br</a:t>
            </a:r>
          </a:p>
        </p:txBody>
      </p:sp>
      <p:pic>
        <p:nvPicPr>
          <p:cNvPr id="7" name="Imagem 6" descr="DISQUESAUDE2409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0" y="1"/>
            <a:ext cx="2682240" cy="1037273"/>
          </a:xfrm>
          <a:prstGeom prst="rect">
            <a:avLst/>
          </a:prstGeom>
        </p:spPr>
      </p:pic>
      <p:pic>
        <p:nvPicPr>
          <p:cNvPr id="8" name="Imagem 7" descr="LOGO24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782" y="5832817"/>
            <a:ext cx="3301218" cy="1025183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3896751" y="2936632"/>
            <a:ext cx="451572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2771334" y="1828800"/>
            <a:ext cx="6752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latin typeface="Viga" pitchFamily="34" charset="0"/>
              </a:rPr>
              <a:t>OBRIGADO!</a:t>
            </a:r>
            <a:endParaRPr lang="pt-BR" sz="4800" dirty="0">
              <a:solidFill>
                <a:schemeClr val="bg1"/>
              </a:solidFill>
              <a:latin typeface="Vig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1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4938</TotalTime>
  <Words>469</Words>
  <Application>Microsoft Office PowerPoint</Application>
  <PresentationFormat>Widescreen</PresentationFormat>
  <Paragraphs>79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Roboto</vt:lpstr>
      <vt:lpstr>Viga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SCTIE</dc:title>
  <dc:creator>Fabiana Carneiro de Araujo Costa</dc:creator>
  <cp:lastModifiedBy>Sidney Richardson de Araújo Costa Roriz</cp:lastModifiedBy>
  <cp:revision>483</cp:revision>
  <dcterms:created xsi:type="dcterms:W3CDTF">2020-10-06T13:21:42Z</dcterms:created>
  <dcterms:modified xsi:type="dcterms:W3CDTF">2021-05-26T14:05:09Z</dcterms:modified>
</cp:coreProperties>
</file>