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2"/>
  </p:notesMasterIdLst>
  <p:handoutMasterIdLst>
    <p:handoutMasterId r:id="rId13"/>
  </p:handoutMasterIdLst>
  <p:sldIdLst>
    <p:sldId id="1852" r:id="rId2"/>
    <p:sldId id="1860" r:id="rId3"/>
    <p:sldId id="1843" r:id="rId4"/>
    <p:sldId id="1853" r:id="rId5"/>
    <p:sldId id="1861" r:id="rId6"/>
    <p:sldId id="1856" r:id="rId7"/>
    <p:sldId id="1855" r:id="rId8"/>
    <p:sldId id="1857" r:id="rId9"/>
    <p:sldId id="1858" r:id="rId10"/>
    <p:sldId id="262" r:id="rId11"/>
  </p:sldIdLst>
  <p:sldSz cx="24384000" cy="13716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6A0"/>
    <a:srgbClr val="D0DDE9"/>
    <a:srgbClr val="9DC3E6"/>
    <a:srgbClr val="7CE0DE"/>
    <a:srgbClr val="33CCCC"/>
    <a:srgbClr val="009999"/>
    <a:srgbClr val="13BCE7"/>
    <a:srgbClr val="12AAD4"/>
    <a:srgbClr val="189BDC"/>
    <a:srgbClr val="11A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5407" autoAdjust="0"/>
  </p:normalViewPr>
  <p:slideViewPr>
    <p:cSldViewPr snapToGrid="0">
      <p:cViewPr varScale="1">
        <p:scale>
          <a:sx n="42" d="100"/>
          <a:sy n="42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170"/>
    </p:cViewPr>
  </p:sorterViewPr>
  <p:notesViewPr>
    <p:cSldViewPr snapToGrid="0">
      <p:cViewPr varScale="1">
        <p:scale>
          <a:sx n="69" d="100"/>
          <a:sy n="69" d="100"/>
        </p:scale>
        <p:origin x="278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36E008-04F7-4248-A9DA-1F3970B96C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B3AD6-7784-4DA2-8DB2-3D7E97D767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2D14EBF0-5708-4851-A517-38B5C373E62D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FA8CD-570E-4AF9-AD7C-780A812C4F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56C4C-CD5F-4F6A-909A-68C2A83605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E4A58F98-EF0A-4289-995F-17633B6F13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76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BD24D4B0-4085-4DC7-994C-7C5F10B873E7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A15BF91F-13B8-4F28-A302-A8308D935A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14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BF91F-13B8-4F28-A302-A8308D935A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36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BF91F-13B8-4F28-A302-A8308D935A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82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BF91F-13B8-4F28-A302-A8308D935A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6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BF91F-13B8-4F28-A302-A8308D935A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84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BF91F-13B8-4F28-A302-A8308D935A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BF91F-13B8-4F28-A302-A8308D935A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62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:a16="http://schemas.microsoft.com/office/drawing/2014/main" id="{8339EE3D-5A2A-4598-8145-67080099F510}"/>
              </a:ext>
            </a:extLst>
          </p:cNvPr>
          <p:cNvSpPr/>
          <p:nvPr userDrawn="1"/>
        </p:nvSpPr>
        <p:spPr>
          <a:xfrm>
            <a:off x="-7058" y="0"/>
            <a:ext cx="24384000" cy="13715998"/>
          </a:xfrm>
          <a:prstGeom prst="rect">
            <a:avLst/>
          </a:prstGeom>
          <a:solidFill>
            <a:schemeClr val="accent3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D3AADBCC-5B46-42DA-83BD-F00A838AE848}"/>
              </a:ext>
            </a:extLst>
          </p:cNvPr>
          <p:cNvSpPr/>
          <p:nvPr userDrawn="1"/>
        </p:nvSpPr>
        <p:spPr>
          <a:xfrm flipV="1">
            <a:off x="0" y="641593"/>
            <a:ext cx="24384000" cy="1238431"/>
          </a:xfrm>
          <a:prstGeom prst="rect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E07FC35-65D1-491E-BFD7-2205343A9F47}"/>
              </a:ext>
            </a:extLst>
          </p:cNvPr>
          <p:cNvSpPr/>
          <p:nvPr userDrawn="1"/>
        </p:nvSpPr>
        <p:spPr>
          <a:xfrm>
            <a:off x="0" y="12706350"/>
            <a:ext cx="24384000" cy="1009650"/>
          </a:xfrm>
          <a:prstGeom prst="rect">
            <a:avLst/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pic>
        <p:nvPicPr>
          <p:cNvPr id="10" name="image18.png">
            <a:extLst>
              <a:ext uri="{FF2B5EF4-FFF2-40B4-BE49-F238E27FC236}">
                <a16:creationId xmlns:a16="http://schemas.microsoft.com/office/drawing/2014/main" id="{D1188F46-7C5A-43CF-96A2-B6A1C2F56B71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 bwMode="auto">
          <a:xfrm>
            <a:off x="19754850" y="12641891"/>
            <a:ext cx="3733800" cy="1131259"/>
          </a:xfrm>
          <a:prstGeom prst="rect">
            <a:avLst/>
          </a:prstGeom>
        </p:spPr>
      </p:pic>
      <p:grpSp>
        <p:nvGrpSpPr>
          <p:cNvPr id="12" name="Group 14">
            <a:extLst>
              <a:ext uri="{FF2B5EF4-FFF2-40B4-BE49-F238E27FC236}">
                <a16:creationId xmlns:a16="http://schemas.microsoft.com/office/drawing/2014/main" id="{16F6B732-C17A-4371-96EB-5C204B8D2A2A}"/>
              </a:ext>
            </a:extLst>
          </p:cNvPr>
          <p:cNvGrpSpPr/>
          <p:nvPr userDrawn="1"/>
        </p:nvGrpSpPr>
        <p:grpSpPr>
          <a:xfrm>
            <a:off x="22119807" y="433322"/>
            <a:ext cx="1035178" cy="492014"/>
            <a:chOff x="10875247" y="4114800"/>
            <a:chExt cx="761530" cy="361950"/>
          </a:xfrm>
        </p:grpSpPr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E5911167-86A2-4879-80C2-656104A93C9F}"/>
                </a:ext>
              </a:extLst>
            </p:cNvPr>
            <p:cNvSpPr/>
            <p:nvPr/>
          </p:nvSpPr>
          <p:spPr>
            <a:xfrm>
              <a:off x="10875247" y="4114800"/>
              <a:ext cx="361950" cy="3619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F99C95EC-088A-4D0B-B7D9-0CEF4C7D7743}"/>
                </a:ext>
              </a:extLst>
            </p:cNvPr>
            <p:cNvSpPr/>
            <p:nvPr/>
          </p:nvSpPr>
          <p:spPr>
            <a:xfrm>
              <a:off x="11274827" y="4114800"/>
              <a:ext cx="361950" cy="3619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117439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>
            <a:extLst>
              <a:ext uri="{FF2B5EF4-FFF2-40B4-BE49-F238E27FC236}">
                <a16:creationId xmlns:a16="http://schemas.microsoft.com/office/drawing/2014/main" id="{B80F70D4-31B4-412A-B4C9-90101EA7043C}"/>
              </a:ext>
            </a:extLst>
          </p:cNvPr>
          <p:cNvSpPr/>
          <p:nvPr userDrawn="1"/>
        </p:nvSpPr>
        <p:spPr>
          <a:xfrm>
            <a:off x="-7058" y="0"/>
            <a:ext cx="24384000" cy="13715998"/>
          </a:xfrm>
          <a:prstGeom prst="rect">
            <a:avLst/>
          </a:prstGeom>
          <a:solidFill>
            <a:schemeClr val="accent3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B1A98E7-DC1E-4437-8646-C9F83BC14830}"/>
              </a:ext>
            </a:extLst>
          </p:cNvPr>
          <p:cNvSpPr/>
          <p:nvPr userDrawn="1"/>
        </p:nvSpPr>
        <p:spPr>
          <a:xfrm flipV="1">
            <a:off x="0" y="641593"/>
            <a:ext cx="24384000" cy="1238431"/>
          </a:xfrm>
          <a:prstGeom prst="rect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0E0C83A-E1EE-49D1-A6C6-BCAFB7047D07}"/>
              </a:ext>
            </a:extLst>
          </p:cNvPr>
          <p:cNvSpPr/>
          <p:nvPr userDrawn="1"/>
        </p:nvSpPr>
        <p:spPr>
          <a:xfrm>
            <a:off x="0" y="12706350"/>
            <a:ext cx="24384000" cy="1009650"/>
          </a:xfrm>
          <a:prstGeom prst="rect">
            <a:avLst/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pic>
        <p:nvPicPr>
          <p:cNvPr id="7" name="image18.png">
            <a:extLst>
              <a:ext uri="{FF2B5EF4-FFF2-40B4-BE49-F238E27FC236}">
                <a16:creationId xmlns:a16="http://schemas.microsoft.com/office/drawing/2014/main" id="{CD20B2E7-2563-419B-9B02-D53CD0E165A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 bwMode="auto">
          <a:xfrm>
            <a:off x="19754850" y="12641891"/>
            <a:ext cx="3733800" cy="1131259"/>
          </a:xfrm>
          <a:prstGeom prst="rect">
            <a:avLst/>
          </a:prstGeom>
        </p:spPr>
      </p:pic>
      <p:grpSp>
        <p:nvGrpSpPr>
          <p:cNvPr id="9" name="Group 14">
            <a:extLst>
              <a:ext uri="{FF2B5EF4-FFF2-40B4-BE49-F238E27FC236}">
                <a16:creationId xmlns:a16="http://schemas.microsoft.com/office/drawing/2014/main" id="{D3F96B6C-D9D1-4750-8B32-94C1D5D435B2}"/>
              </a:ext>
            </a:extLst>
          </p:cNvPr>
          <p:cNvGrpSpPr/>
          <p:nvPr userDrawn="1"/>
        </p:nvGrpSpPr>
        <p:grpSpPr>
          <a:xfrm>
            <a:off x="22119807" y="433322"/>
            <a:ext cx="1035178" cy="492014"/>
            <a:chOff x="10875247" y="4114800"/>
            <a:chExt cx="761530" cy="361950"/>
          </a:xfrm>
        </p:grpSpPr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880F1B24-ABC2-422F-98FB-7CBAE06FDC8D}"/>
                </a:ext>
              </a:extLst>
            </p:cNvPr>
            <p:cNvSpPr/>
            <p:nvPr/>
          </p:nvSpPr>
          <p:spPr>
            <a:xfrm>
              <a:off x="10875247" y="4114800"/>
              <a:ext cx="361950" cy="3619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id="{118F8E06-8CBF-45D6-A43B-4029E1649CDB}"/>
                </a:ext>
              </a:extLst>
            </p:cNvPr>
            <p:cNvSpPr/>
            <p:nvPr/>
          </p:nvSpPr>
          <p:spPr>
            <a:xfrm>
              <a:off x="11274827" y="4114800"/>
              <a:ext cx="361950" cy="3619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318821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A37C48D-7FA1-453E-B538-B1C143CE2A5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81200" y="2"/>
            <a:ext cx="12569824" cy="13716000"/>
          </a:xfrm>
          <a:prstGeom prst="parallelogram">
            <a:avLst>
              <a:gd name="adj" fmla="val 34942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6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508138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:a16="http://schemas.microsoft.com/office/drawing/2014/main" id="{47F6A1A6-775B-48AE-9974-0F3F566C3C43}"/>
              </a:ext>
            </a:extLst>
          </p:cNvPr>
          <p:cNvSpPr/>
          <p:nvPr userDrawn="1"/>
        </p:nvSpPr>
        <p:spPr>
          <a:xfrm>
            <a:off x="-7058" y="0"/>
            <a:ext cx="24384000" cy="13715998"/>
          </a:xfrm>
          <a:prstGeom prst="rect">
            <a:avLst/>
          </a:prstGeom>
          <a:solidFill>
            <a:schemeClr val="accent3">
              <a:lumMod val="20000"/>
              <a:lumOff val="8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0FA5F16D-745E-4856-891B-B39C70F7D142}"/>
              </a:ext>
            </a:extLst>
          </p:cNvPr>
          <p:cNvSpPr/>
          <p:nvPr userDrawn="1"/>
        </p:nvSpPr>
        <p:spPr>
          <a:xfrm flipV="1">
            <a:off x="0" y="641593"/>
            <a:ext cx="24384000" cy="1238431"/>
          </a:xfrm>
          <a:prstGeom prst="rect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562E3F4-8A8E-4D0B-9302-C186CCB51F04}"/>
              </a:ext>
            </a:extLst>
          </p:cNvPr>
          <p:cNvSpPr/>
          <p:nvPr userDrawn="1"/>
        </p:nvSpPr>
        <p:spPr>
          <a:xfrm>
            <a:off x="0" y="12706350"/>
            <a:ext cx="24384000" cy="1009650"/>
          </a:xfrm>
          <a:prstGeom prst="rect">
            <a:avLst/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pic>
        <p:nvPicPr>
          <p:cNvPr id="10" name="image18.png">
            <a:extLst>
              <a:ext uri="{FF2B5EF4-FFF2-40B4-BE49-F238E27FC236}">
                <a16:creationId xmlns:a16="http://schemas.microsoft.com/office/drawing/2014/main" id="{3B09A4AB-32D3-49D8-A83A-F8AA1B77161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 bwMode="auto">
          <a:xfrm>
            <a:off x="19754850" y="12641891"/>
            <a:ext cx="3733800" cy="1131259"/>
          </a:xfrm>
          <a:prstGeom prst="rect">
            <a:avLst/>
          </a:prstGeom>
        </p:spPr>
      </p:pic>
      <p:grpSp>
        <p:nvGrpSpPr>
          <p:cNvPr id="12" name="Group 14">
            <a:extLst>
              <a:ext uri="{FF2B5EF4-FFF2-40B4-BE49-F238E27FC236}">
                <a16:creationId xmlns:a16="http://schemas.microsoft.com/office/drawing/2014/main" id="{E6920864-7903-49E2-B837-EC10505E39DE}"/>
              </a:ext>
            </a:extLst>
          </p:cNvPr>
          <p:cNvGrpSpPr/>
          <p:nvPr userDrawn="1"/>
        </p:nvGrpSpPr>
        <p:grpSpPr>
          <a:xfrm>
            <a:off x="22119807" y="433322"/>
            <a:ext cx="1035178" cy="492014"/>
            <a:chOff x="10875247" y="4114800"/>
            <a:chExt cx="761530" cy="361950"/>
          </a:xfrm>
        </p:grpSpPr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036DAB86-73FE-429E-AA4F-156939C04A0F}"/>
                </a:ext>
              </a:extLst>
            </p:cNvPr>
            <p:cNvSpPr/>
            <p:nvPr/>
          </p:nvSpPr>
          <p:spPr>
            <a:xfrm>
              <a:off x="10875247" y="4114800"/>
              <a:ext cx="361950" cy="3619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386AAD05-2D39-4843-85D7-1842A735B574}"/>
                </a:ext>
              </a:extLst>
            </p:cNvPr>
            <p:cNvSpPr/>
            <p:nvPr/>
          </p:nvSpPr>
          <p:spPr>
            <a:xfrm>
              <a:off x="11274827" y="4114800"/>
              <a:ext cx="361950" cy="3619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2348349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807" r:id="rId2"/>
    <p:sldLayoutId id="2147483818" r:id="rId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28">
            <a:extLst>
              <a:ext uri="{FF2B5EF4-FFF2-40B4-BE49-F238E27FC236}">
                <a16:creationId xmlns:a16="http://schemas.microsoft.com/office/drawing/2014/main" id="{658B470F-72F8-46B2-9C7C-B9D790D59618}"/>
              </a:ext>
            </a:extLst>
          </p:cNvPr>
          <p:cNvCxnSpPr>
            <a:cxnSpLocks/>
          </p:cNvCxnSpPr>
          <p:nvPr/>
        </p:nvCxnSpPr>
        <p:spPr>
          <a:xfrm>
            <a:off x="10239098" y="3913319"/>
            <a:ext cx="14144902" cy="0"/>
          </a:xfrm>
          <a:prstGeom prst="line">
            <a:avLst/>
          </a:prstGeom>
          <a:ln w="38100">
            <a:solidFill>
              <a:srgbClr val="7CE0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ço Reservado para Imagem 3">
            <a:extLst>
              <a:ext uri="{FF2B5EF4-FFF2-40B4-BE49-F238E27FC236}">
                <a16:creationId xmlns:a16="http://schemas.microsoft.com/office/drawing/2014/main" id="{1D6A7026-2C56-407D-8B06-51308A1591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r="16776"/>
          <a:stretch/>
        </p:blipFill>
        <p:spPr>
          <a:xfrm>
            <a:off x="0" y="0"/>
            <a:ext cx="12569825" cy="12687294"/>
          </a:xfr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10087166" y="3044966"/>
            <a:ext cx="1887984" cy="1829840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9D41306-40B6-4324-8A19-677F3C769019}"/>
              </a:ext>
            </a:extLst>
          </p:cNvPr>
          <p:cNvSpPr/>
          <p:nvPr/>
        </p:nvSpPr>
        <p:spPr>
          <a:xfrm>
            <a:off x="9295106" y="5943080"/>
            <a:ext cx="1887984" cy="1829840"/>
          </a:xfrm>
          <a:prstGeom prst="ellipse">
            <a:avLst/>
          </a:prstGeom>
          <a:solidFill>
            <a:srgbClr val="1AA4BE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BE84EF-4CF4-45A5-A98D-C5BA6C9E82BA}"/>
              </a:ext>
            </a:extLst>
          </p:cNvPr>
          <p:cNvSpPr/>
          <p:nvPr/>
        </p:nvSpPr>
        <p:spPr>
          <a:xfrm>
            <a:off x="8403036" y="8702416"/>
            <a:ext cx="1887984" cy="1829840"/>
          </a:xfrm>
          <a:prstGeom prst="ellipse">
            <a:avLst/>
          </a:prstGeom>
          <a:solidFill>
            <a:srgbClr val="0187AD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grpSp>
        <p:nvGrpSpPr>
          <p:cNvPr id="25" name="Graphic 19" descr="Ambulance">
            <a:extLst>
              <a:ext uri="{FF2B5EF4-FFF2-40B4-BE49-F238E27FC236}">
                <a16:creationId xmlns:a16="http://schemas.microsoft.com/office/drawing/2014/main" id="{FCF9E080-2F9A-4994-86B1-FF11F2A9BE19}"/>
              </a:ext>
            </a:extLst>
          </p:cNvPr>
          <p:cNvGrpSpPr/>
          <p:nvPr/>
        </p:nvGrpSpPr>
        <p:grpSpPr>
          <a:xfrm>
            <a:off x="8912964" y="9187376"/>
            <a:ext cx="932912" cy="932912"/>
            <a:chOff x="1530389" y="5236836"/>
            <a:chExt cx="466456" cy="466456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6F4690-DD90-4789-BFB6-3D5C6A413A7F}"/>
                </a:ext>
              </a:extLst>
            </p:cNvPr>
            <p:cNvSpPr/>
            <p:nvPr/>
          </p:nvSpPr>
          <p:spPr>
            <a:xfrm>
              <a:off x="1612991" y="5523512"/>
              <a:ext cx="68025" cy="68025"/>
            </a:xfrm>
            <a:custGeom>
              <a:avLst/>
              <a:gdLst>
                <a:gd name="connsiteX0" fmla="*/ 68025 w 68024"/>
                <a:gd name="connsiteY0" fmla="*/ 34012 h 68024"/>
                <a:gd name="connsiteX1" fmla="*/ 34012 w 68024"/>
                <a:gd name="connsiteY1" fmla="*/ 68025 h 68024"/>
                <a:gd name="connsiteX2" fmla="*/ 0 w 68024"/>
                <a:gd name="connsiteY2" fmla="*/ 34012 h 68024"/>
                <a:gd name="connsiteX3" fmla="*/ 34012 w 68024"/>
                <a:gd name="connsiteY3" fmla="*/ 0 h 68024"/>
                <a:gd name="connsiteX4" fmla="*/ 68025 w 68024"/>
                <a:gd name="connsiteY4" fmla="*/ 34012 h 6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24" h="68024">
                  <a:moveTo>
                    <a:pt x="68025" y="34012"/>
                  </a:moveTo>
                  <a:cubicBezTo>
                    <a:pt x="68025" y="52797"/>
                    <a:pt x="52797" y="68025"/>
                    <a:pt x="34012" y="68025"/>
                  </a:cubicBezTo>
                  <a:cubicBezTo>
                    <a:pt x="15228" y="68025"/>
                    <a:pt x="0" y="52797"/>
                    <a:pt x="0" y="34012"/>
                  </a:cubicBezTo>
                  <a:cubicBezTo>
                    <a:pt x="0" y="15228"/>
                    <a:pt x="15228" y="0"/>
                    <a:pt x="34012" y="0"/>
                  </a:cubicBezTo>
                  <a:cubicBezTo>
                    <a:pt x="52797" y="0"/>
                    <a:pt x="68025" y="15228"/>
                    <a:pt x="68025" y="3401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29DA77-E42C-4C8B-A28C-BCC807206E6E}"/>
                </a:ext>
              </a:extLst>
            </p:cNvPr>
            <p:cNvSpPr/>
            <p:nvPr/>
          </p:nvSpPr>
          <p:spPr>
            <a:xfrm>
              <a:off x="1855936" y="5523512"/>
              <a:ext cx="68025" cy="68025"/>
            </a:xfrm>
            <a:custGeom>
              <a:avLst/>
              <a:gdLst>
                <a:gd name="connsiteX0" fmla="*/ 68025 w 68024"/>
                <a:gd name="connsiteY0" fmla="*/ 34012 h 68024"/>
                <a:gd name="connsiteX1" fmla="*/ 34012 w 68024"/>
                <a:gd name="connsiteY1" fmla="*/ 68025 h 68024"/>
                <a:gd name="connsiteX2" fmla="*/ 0 w 68024"/>
                <a:gd name="connsiteY2" fmla="*/ 34012 h 68024"/>
                <a:gd name="connsiteX3" fmla="*/ 34012 w 68024"/>
                <a:gd name="connsiteY3" fmla="*/ 0 h 68024"/>
                <a:gd name="connsiteX4" fmla="*/ 68025 w 68024"/>
                <a:gd name="connsiteY4" fmla="*/ 34012 h 6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24" h="68024">
                  <a:moveTo>
                    <a:pt x="68025" y="34012"/>
                  </a:moveTo>
                  <a:cubicBezTo>
                    <a:pt x="68025" y="52797"/>
                    <a:pt x="52797" y="68025"/>
                    <a:pt x="34012" y="68025"/>
                  </a:cubicBezTo>
                  <a:cubicBezTo>
                    <a:pt x="15228" y="68025"/>
                    <a:pt x="0" y="52797"/>
                    <a:pt x="0" y="34012"/>
                  </a:cubicBezTo>
                  <a:cubicBezTo>
                    <a:pt x="0" y="15228"/>
                    <a:pt x="15228" y="0"/>
                    <a:pt x="34012" y="0"/>
                  </a:cubicBezTo>
                  <a:cubicBezTo>
                    <a:pt x="52797" y="0"/>
                    <a:pt x="68025" y="15228"/>
                    <a:pt x="68025" y="3401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72CC959-62B0-464B-A572-405A366B3B1A}"/>
                </a:ext>
              </a:extLst>
            </p:cNvPr>
            <p:cNvSpPr/>
            <p:nvPr/>
          </p:nvSpPr>
          <p:spPr>
            <a:xfrm>
              <a:off x="1569260" y="5343732"/>
              <a:ext cx="388713" cy="213792"/>
            </a:xfrm>
            <a:custGeom>
              <a:avLst/>
              <a:gdLst>
                <a:gd name="connsiteX0" fmla="*/ 380939 w 388713"/>
                <a:gd name="connsiteY0" fmla="*/ 130219 h 213792"/>
                <a:gd name="connsiteX1" fmla="*/ 355187 w 388713"/>
                <a:gd name="connsiteY1" fmla="*/ 110783 h 213792"/>
                <a:gd name="connsiteX2" fmla="*/ 348384 w 388713"/>
                <a:gd name="connsiteY2" fmla="*/ 100580 h 213792"/>
                <a:gd name="connsiteX3" fmla="*/ 338666 w 388713"/>
                <a:gd name="connsiteY3" fmla="*/ 67053 h 213792"/>
                <a:gd name="connsiteX4" fmla="*/ 301253 w 388713"/>
                <a:gd name="connsiteY4" fmla="*/ 38871 h 213792"/>
                <a:gd name="connsiteX5" fmla="*/ 291535 w 388713"/>
                <a:gd name="connsiteY5" fmla="*/ 38871 h 213792"/>
                <a:gd name="connsiteX6" fmla="*/ 291535 w 388713"/>
                <a:gd name="connsiteY6" fmla="*/ 14577 h 213792"/>
                <a:gd name="connsiteX7" fmla="*/ 276958 w 388713"/>
                <a:gd name="connsiteY7" fmla="*/ 0 h 213792"/>
                <a:gd name="connsiteX8" fmla="*/ 267240 w 388713"/>
                <a:gd name="connsiteY8" fmla="*/ 0 h 213792"/>
                <a:gd name="connsiteX9" fmla="*/ 252664 w 388713"/>
                <a:gd name="connsiteY9" fmla="*/ 14577 h 213792"/>
                <a:gd name="connsiteX10" fmla="*/ 252664 w 388713"/>
                <a:gd name="connsiteY10" fmla="*/ 38871 h 213792"/>
                <a:gd name="connsiteX11" fmla="*/ 252664 w 388713"/>
                <a:gd name="connsiteY11" fmla="*/ 38871 h 213792"/>
                <a:gd name="connsiteX12" fmla="*/ 252664 w 388713"/>
                <a:gd name="connsiteY12" fmla="*/ 29154 h 213792"/>
                <a:gd name="connsiteX13" fmla="*/ 233228 w 388713"/>
                <a:gd name="connsiteY13" fmla="*/ 9718 h 213792"/>
                <a:gd name="connsiteX14" fmla="*/ 19436 w 388713"/>
                <a:gd name="connsiteY14" fmla="*/ 9718 h 213792"/>
                <a:gd name="connsiteX15" fmla="*/ 0 w 388713"/>
                <a:gd name="connsiteY15" fmla="*/ 29154 h 213792"/>
                <a:gd name="connsiteX16" fmla="*/ 0 w 388713"/>
                <a:gd name="connsiteY16" fmla="*/ 194357 h 213792"/>
                <a:gd name="connsiteX17" fmla="*/ 19436 w 388713"/>
                <a:gd name="connsiteY17" fmla="*/ 213792 h 213792"/>
                <a:gd name="connsiteX18" fmla="*/ 29154 w 388713"/>
                <a:gd name="connsiteY18" fmla="*/ 213792 h 213792"/>
                <a:gd name="connsiteX19" fmla="*/ 77743 w 388713"/>
                <a:gd name="connsiteY19" fmla="*/ 165203 h 213792"/>
                <a:gd name="connsiteX20" fmla="*/ 126332 w 388713"/>
                <a:gd name="connsiteY20" fmla="*/ 213792 h 213792"/>
                <a:gd name="connsiteX21" fmla="*/ 272099 w 388713"/>
                <a:gd name="connsiteY21" fmla="*/ 213792 h 213792"/>
                <a:gd name="connsiteX22" fmla="*/ 320689 w 388713"/>
                <a:gd name="connsiteY22" fmla="*/ 165203 h 213792"/>
                <a:gd name="connsiteX23" fmla="*/ 369278 w 388713"/>
                <a:gd name="connsiteY23" fmla="*/ 213792 h 213792"/>
                <a:gd name="connsiteX24" fmla="*/ 388713 w 388713"/>
                <a:gd name="connsiteY24" fmla="*/ 194357 h 213792"/>
                <a:gd name="connsiteX25" fmla="*/ 388713 w 388713"/>
                <a:gd name="connsiteY25" fmla="*/ 145768 h 213792"/>
                <a:gd name="connsiteX26" fmla="*/ 380939 w 388713"/>
                <a:gd name="connsiteY26" fmla="*/ 130219 h 213792"/>
                <a:gd name="connsiteX27" fmla="*/ 195571 w 388713"/>
                <a:gd name="connsiteY27" fmla="*/ 110783 h 213792"/>
                <a:gd name="connsiteX28" fmla="*/ 180995 w 388713"/>
                <a:gd name="connsiteY28" fmla="*/ 136050 h 213792"/>
                <a:gd name="connsiteX29" fmla="*/ 155485 w 388713"/>
                <a:gd name="connsiteY29" fmla="*/ 121473 h 213792"/>
                <a:gd name="connsiteX30" fmla="*/ 155485 w 388713"/>
                <a:gd name="connsiteY30" fmla="*/ 150626 h 213792"/>
                <a:gd name="connsiteX31" fmla="*/ 126332 w 388713"/>
                <a:gd name="connsiteY31" fmla="*/ 150626 h 213792"/>
                <a:gd name="connsiteX32" fmla="*/ 126332 w 388713"/>
                <a:gd name="connsiteY32" fmla="*/ 121181 h 213792"/>
                <a:gd name="connsiteX33" fmla="*/ 100823 w 388713"/>
                <a:gd name="connsiteY33" fmla="*/ 135758 h 213792"/>
                <a:gd name="connsiteX34" fmla="*/ 86246 w 388713"/>
                <a:gd name="connsiteY34" fmla="*/ 110492 h 213792"/>
                <a:gd name="connsiteX35" fmla="*/ 111755 w 388713"/>
                <a:gd name="connsiteY35" fmla="*/ 95915 h 213792"/>
                <a:gd name="connsiteX36" fmla="*/ 86246 w 388713"/>
                <a:gd name="connsiteY36" fmla="*/ 81338 h 213792"/>
                <a:gd name="connsiteX37" fmla="*/ 100823 w 388713"/>
                <a:gd name="connsiteY37" fmla="*/ 56072 h 213792"/>
                <a:gd name="connsiteX38" fmla="*/ 126332 w 388713"/>
                <a:gd name="connsiteY38" fmla="*/ 70649 h 213792"/>
                <a:gd name="connsiteX39" fmla="*/ 126332 w 388713"/>
                <a:gd name="connsiteY39" fmla="*/ 41204 h 213792"/>
                <a:gd name="connsiteX40" fmla="*/ 155485 w 388713"/>
                <a:gd name="connsiteY40" fmla="*/ 41204 h 213792"/>
                <a:gd name="connsiteX41" fmla="*/ 155485 w 388713"/>
                <a:gd name="connsiteY41" fmla="*/ 70697 h 213792"/>
                <a:gd name="connsiteX42" fmla="*/ 180995 w 388713"/>
                <a:gd name="connsiteY42" fmla="*/ 56120 h 213792"/>
                <a:gd name="connsiteX43" fmla="*/ 195571 w 388713"/>
                <a:gd name="connsiteY43" fmla="*/ 81387 h 213792"/>
                <a:gd name="connsiteX44" fmla="*/ 170062 w 388713"/>
                <a:gd name="connsiteY44" fmla="*/ 95964 h 213792"/>
                <a:gd name="connsiteX45" fmla="*/ 272099 w 388713"/>
                <a:gd name="connsiteY45" fmla="*/ 106896 h 213792"/>
                <a:gd name="connsiteX46" fmla="*/ 272099 w 388713"/>
                <a:gd name="connsiteY46" fmla="*/ 58307 h 213792"/>
                <a:gd name="connsiteX47" fmla="*/ 301253 w 388713"/>
                <a:gd name="connsiteY47" fmla="*/ 58307 h 213792"/>
                <a:gd name="connsiteX48" fmla="*/ 319717 w 388713"/>
                <a:gd name="connsiteY48" fmla="*/ 72398 h 213792"/>
                <a:gd name="connsiteX49" fmla="*/ 329435 w 388713"/>
                <a:gd name="connsiteY49" fmla="*/ 105924 h 213792"/>
                <a:gd name="connsiteX50" fmla="*/ 329920 w 388713"/>
                <a:gd name="connsiteY50" fmla="*/ 106896 h 21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88713" h="213792">
                  <a:moveTo>
                    <a:pt x="380939" y="130219"/>
                  </a:moveTo>
                  <a:lnTo>
                    <a:pt x="355187" y="110783"/>
                  </a:lnTo>
                  <a:cubicBezTo>
                    <a:pt x="351808" y="108270"/>
                    <a:pt x="349405" y="104664"/>
                    <a:pt x="348384" y="100580"/>
                  </a:cubicBezTo>
                  <a:lnTo>
                    <a:pt x="338666" y="67053"/>
                  </a:lnTo>
                  <a:cubicBezTo>
                    <a:pt x="333710" y="50481"/>
                    <a:pt x="318549" y="39061"/>
                    <a:pt x="301253" y="38871"/>
                  </a:cubicBezTo>
                  <a:lnTo>
                    <a:pt x="291535" y="38871"/>
                  </a:lnTo>
                  <a:lnTo>
                    <a:pt x="291535" y="14577"/>
                  </a:lnTo>
                  <a:cubicBezTo>
                    <a:pt x="291535" y="6526"/>
                    <a:pt x="285009" y="0"/>
                    <a:pt x="276958" y="0"/>
                  </a:cubicBezTo>
                  <a:lnTo>
                    <a:pt x="267240" y="0"/>
                  </a:lnTo>
                  <a:cubicBezTo>
                    <a:pt x="259190" y="0"/>
                    <a:pt x="252664" y="6526"/>
                    <a:pt x="252664" y="14577"/>
                  </a:cubicBezTo>
                  <a:lnTo>
                    <a:pt x="252664" y="38871"/>
                  </a:lnTo>
                  <a:lnTo>
                    <a:pt x="252664" y="38871"/>
                  </a:lnTo>
                  <a:lnTo>
                    <a:pt x="252664" y="29154"/>
                  </a:lnTo>
                  <a:cubicBezTo>
                    <a:pt x="252664" y="18420"/>
                    <a:pt x="243962" y="9718"/>
                    <a:pt x="233228" y="9718"/>
                  </a:cubicBezTo>
                  <a:lnTo>
                    <a:pt x="19436" y="9718"/>
                  </a:lnTo>
                  <a:cubicBezTo>
                    <a:pt x="8702" y="9718"/>
                    <a:pt x="0" y="18420"/>
                    <a:pt x="0" y="29154"/>
                  </a:cubicBezTo>
                  <a:lnTo>
                    <a:pt x="0" y="194357"/>
                  </a:lnTo>
                  <a:cubicBezTo>
                    <a:pt x="0" y="205091"/>
                    <a:pt x="8702" y="213792"/>
                    <a:pt x="19436" y="213792"/>
                  </a:cubicBezTo>
                  <a:lnTo>
                    <a:pt x="29154" y="213792"/>
                  </a:lnTo>
                  <a:cubicBezTo>
                    <a:pt x="29154" y="186958"/>
                    <a:pt x="50908" y="165203"/>
                    <a:pt x="77743" y="165203"/>
                  </a:cubicBezTo>
                  <a:cubicBezTo>
                    <a:pt x="104577" y="165203"/>
                    <a:pt x="126332" y="186958"/>
                    <a:pt x="126332" y="213792"/>
                  </a:cubicBezTo>
                  <a:lnTo>
                    <a:pt x="272099" y="213792"/>
                  </a:lnTo>
                  <a:cubicBezTo>
                    <a:pt x="272099" y="186958"/>
                    <a:pt x="293853" y="165203"/>
                    <a:pt x="320689" y="165203"/>
                  </a:cubicBezTo>
                  <a:cubicBezTo>
                    <a:pt x="347524" y="165203"/>
                    <a:pt x="369278" y="186958"/>
                    <a:pt x="369278" y="213792"/>
                  </a:cubicBezTo>
                  <a:cubicBezTo>
                    <a:pt x="380012" y="213792"/>
                    <a:pt x="388713" y="205091"/>
                    <a:pt x="388713" y="194357"/>
                  </a:cubicBezTo>
                  <a:lnTo>
                    <a:pt x="388713" y="145768"/>
                  </a:lnTo>
                  <a:cubicBezTo>
                    <a:pt x="388713" y="139650"/>
                    <a:pt x="385833" y="133889"/>
                    <a:pt x="380939" y="130219"/>
                  </a:cubicBezTo>
                  <a:close/>
                  <a:moveTo>
                    <a:pt x="195571" y="110783"/>
                  </a:moveTo>
                  <a:lnTo>
                    <a:pt x="180995" y="136050"/>
                  </a:lnTo>
                  <a:lnTo>
                    <a:pt x="155485" y="121473"/>
                  </a:lnTo>
                  <a:lnTo>
                    <a:pt x="155485" y="150626"/>
                  </a:lnTo>
                  <a:lnTo>
                    <a:pt x="126332" y="150626"/>
                  </a:lnTo>
                  <a:lnTo>
                    <a:pt x="126332" y="121181"/>
                  </a:lnTo>
                  <a:lnTo>
                    <a:pt x="100823" y="135758"/>
                  </a:lnTo>
                  <a:lnTo>
                    <a:pt x="86246" y="110492"/>
                  </a:lnTo>
                  <a:lnTo>
                    <a:pt x="111755" y="95915"/>
                  </a:lnTo>
                  <a:lnTo>
                    <a:pt x="86246" y="81338"/>
                  </a:lnTo>
                  <a:lnTo>
                    <a:pt x="100823" y="56072"/>
                  </a:lnTo>
                  <a:lnTo>
                    <a:pt x="126332" y="70649"/>
                  </a:lnTo>
                  <a:lnTo>
                    <a:pt x="126332" y="41204"/>
                  </a:lnTo>
                  <a:lnTo>
                    <a:pt x="155485" y="41204"/>
                  </a:lnTo>
                  <a:lnTo>
                    <a:pt x="155485" y="70697"/>
                  </a:lnTo>
                  <a:lnTo>
                    <a:pt x="180995" y="56120"/>
                  </a:lnTo>
                  <a:lnTo>
                    <a:pt x="195571" y="81387"/>
                  </a:lnTo>
                  <a:lnTo>
                    <a:pt x="170062" y="95964"/>
                  </a:lnTo>
                  <a:close/>
                  <a:moveTo>
                    <a:pt x="272099" y="106896"/>
                  </a:moveTo>
                  <a:lnTo>
                    <a:pt x="272099" y="58307"/>
                  </a:lnTo>
                  <a:lnTo>
                    <a:pt x="301253" y="58307"/>
                  </a:lnTo>
                  <a:cubicBezTo>
                    <a:pt x="309919" y="58187"/>
                    <a:pt x="317545" y="64007"/>
                    <a:pt x="319717" y="72398"/>
                  </a:cubicBezTo>
                  <a:lnTo>
                    <a:pt x="329435" y="105924"/>
                  </a:lnTo>
                  <a:cubicBezTo>
                    <a:pt x="329435" y="106410"/>
                    <a:pt x="329920" y="106410"/>
                    <a:pt x="329920" y="106896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6570A1F-0658-46BE-9DF5-18E2481B27C8}"/>
                </a:ext>
              </a:extLst>
            </p:cNvPr>
            <p:cNvSpPr/>
            <p:nvPr/>
          </p:nvSpPr>
          <p:spPr>
            <a:xfrm>
              <a:off x="1841360" y="5304861"/>
              <a:ext cx="4859" cy="24295"/>
            </a:xfrm>
            <a:custGeom>
              <a:avLst/>
              <a:gdLst>
                <a:gd name="connsiteX0" fmla="*/ 0 w 0"/>
                <a:gd name="connsiteY0" fmla="*/ 24295 h 24294"/>
                <a:gd name="connsiteX1" fmla="*/ 0 w 0"/>
                <a:gd name="connsiteY1" fmla="*/ 0 h 2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4294">
                  <a:moveTo>
                    <a:pt x="0" y="24295"/>
                  </a:moveTo>
                  <a:lnTo>
                    <a:pt x="0" y="0"/>
                  </a:lnTo>
                </a:path>
              </a:pathLst>
            </a:custGeom>
            <a:grpFill/>
            <a:ln w="9525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1A12E7A-319F-4A77-B5EB-00FEBDEF6B99}"/>
                </a:ext>
              </a:extLst>
            </p:cNvPr>
            <p:cNvSpPr/>
            <p:nvPr/>
          </p:nvSpPr>
          <p:spPr>
            <a:xfrm>
              <a:off x="1863225" y="5317008"/>
              <a:ext cx="14577" cy="14577"/>
            </a:xfrm>
            <a:custGeom>
              <a:avLst/>
              <a:gdLst>
                <a:gd name="connsiteX0" fmla="*/ 0 w 14576"/>
                <a:gd name="connsiteY0" fmla="*/ 17006 h 14576"/>
                <a:gd name="connsiteX1" fmla="*/ 17006 w 14576"/>
                <a:gd name="connsiteY1" fmla="*/ 0 h 1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6" h="14576">
                  <a:moveTo>
                    <a:pt x="0" y="17006"/>
                  </a:moveTo>
                  <a:lnTo>
                    <a:pt x="17006" y="0"/>
                  </a:lnTo>
                </a:path>
              </a:pathLst>
            </a:custGeom>
            <a:grpFill/>
            <a:ln w="9525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630F3-3FAD-4B58-96D2-8E7A5E4ABB0D}"/>
                </a:ext>
              </a:extLst>
            </p:cNvPr>
            <p:cNvSpPr/>
            <p:nvPr/>
          </p:nvSpPr>
          <p:spPr>
            <a:xfrm>
              <a:off x="1802488" y="5317008"/>
              <a:ext cx="14577" cy="14577"/>
            </a:xfrm>
            <a:custGeom>
              <a:avLst/>
              <a:gdLst>
                <a:gd name="connsiteX0" fmla="*/ 17006 w 14576"/>
                <a:gd name="connsiteY0" fmla="*/ 17006 h 14576"/>
                <a:gd name="connsiteX1" fmla="*/ 0 w 14576"/>
                <a:gd name="connsiteY1" fmla="*/ 0 h 1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6" h="14576">
                  <a:moveTo>
                    <a:pt x="17006" y="17006"/>
                  </a:moveTo>
                  <a:lnTo>
                    <a:pt x="0" y="0"/>
                  </a:lnTo>
                </a:path>
              </a:pathLst>
            </a:custGeom>
            <a:grpFill/>
            <a:ln w="9525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</p:grpSp>
      <p:sp>
        <p:nvSpPr>
          <p:cNvPr id="32" name="Graphic 20" descr="IV">
            <a:extLst>
              <a:ext uri="{FF2B5EF4-FFF2-40B4-BE49-F238E27FC236}">
                <a16:creationId xmlns:a16="http://schemas.microsoft.com/office/drawing/2014/main" id="{82198E28-2AAC-4ECE-B101-67B24548619B}"/>
              </a:ext>
            </a:extLst>
          </p:cNvPr>
          <p:cNvSpPr/>
          <p:nvPr/>
        </p:nvSpPr>
        <p:spPr>
          <a:xfrm>
            <a:off x="9976716" y="6438375"/>
            <a:ext cx="524764" cy="855170"/>
          </a:xfrm>
          <a:custGeom>
            <a:avLst/>
            <a:gdLst>
              <a:gd name="connsiteX0" fmla="*/ 63166 w 262381"/>
              <a:gd name="connsiteY0" fmla="*/ 72884 h 427584"/>
              <a:gd name="connsiteX1" fmla="*/ 199216 w 262381"/>
              <a:gd name="connsiteY1" fmla="*/ 72884 h 427584"/>
              <a:gd name="connsiteX2" fmla="*/ 233228 w 262381"/>
              <a:gd name="connsiteY2" fmla="*/ 106896 h 427584"/>
              <a:gd name="connsiteX3" fmla="*/ 204075 w 262381"/>
              <a:gd name="connsiteY3" fmla="*/ 106896 h 427584"/>
              <a:gd name="connsiteX4" fmla="*/ 204075 w 262381"/>
              <a:gd name="connsiteY4" fmla="*/ 126332 h 427584"/>
              <a:gd name="connsiteX5" fmla="*/ 233228 w 262381"/>
              <a:gd name="connsiteY5" fmla="*/ 126332 h 427584"/>
              <a:gd name="connsiteX6" fmla="*/ 233228 w 262381"/>
              <a:gd name="connsiteY6" fmla="*/ 155485 h 427584"/>
              <a:gd name="connsiteX7" fmla="*/ 204075 w 262381"/>
              <a:gd name="connsiteY7" fmla="*/ 155485 h 427584"/>
              <a:gd name="connsiteX8" fmla="*/ 204075 w 262381"/>
              <a:gd name="connsiteY8" fmla="*/ 174921 h 427584"/>
              <a:gd name="connsiteX9" fmla="*/ 233228 w 262381"/>
              <a:gd name="connsiteY9" fmla="*/ 174921 h 427584"/>
              <a:gd name="connsiteX10" fmla="*/ 233228 w 262381"/>
              <a:gd name="connsiteY10" fmla="*/ 204075 h 427584"/>
              <a:gd name="connsiteX11" fmla="*/ 204075 w 262381"/>
              <a:gd name="connsiteY11" fmla="*/ 204075 h 427584"/>
              <a:gd name="connsiteX12" fmla="*/ 204075 w 262381"/>
              <a:gd name="connsiteY12" fmla="*/ 223510 h 427584"/>
              <a:gd name="connsiteX13" fmla="*/ 233228 w 262381"/>
              <a:gd name="connsiteY13" fmla="*/ 223510 h 427584"/>
              <a:gd name="connsiteX14" fmla="*/ 233228 w 262381"/>
              <a:gd name="connsiteY14" fmla="*/ 242946 h 427584"/>
              <a:gd name="connsiteX15" fmla="*/ 152084 w 262381"/>
              <a:gd name="connsiteY15" fmla="*/ 236143 h 427584"/>
              <a:gd name="connsiteX16" fmla="*/ 95721 w 262381"/>
              <a:gd name="connsiteY16" fmla="*/ 214278 h 427584"/>
              <a:gd name="connsiteX17" fmla="*/ 29154 w 262381"/>
              <a:gd name="connsiteY17" fmla="*/ 225940 h 427584"/>
              <a:gd name="connsiteX18" fmla="*/ 29154 w 262381"/>
              <a:gd name="connsiteY18" fmla="*/ 106896 h 427584"/>
              <a:gd name="connsiteX19" fmla="*/ 63166 w 262381"/>
              <a:gd name="connsiteY19" fmla="*/ 72884 h 427584"/>
              <a:gd name="connsiteX20" fmla="*/ 131191 w 262381"/>
              <a:gd name="connsiteY20" fmla="*/ 19436 h 427584"/>
              <a:gd name="connsiteX21" fmla="*/ 140909 w 262381"/>
              <a:gd name="connsiteY21" fmla="*/ 29154 h 427584"/>
              <a:gd name="connsiteX22" fmla="*/ 131191 w 262381"/>
              <a:gd name="connsiteY22" fmla="*/ 38871 h 427584"/>
              <a:gd name="connsiteX23" fmla="*/ 121473 w 262381"/>
              <a:gd name="connsiteY23" fmla="*/ 29154 h 427584"/>
              <a:gd name="connsiteX24" fmla="*/ 131191 w 262381"/>
              <a:gd name="connsiteY24" fmla="*/ 19436 h 427584"/>
              <a:gd name="connsiteX25" fmla="*/ 199216 w 262381"/>
              <a:gd name="connsiteY25" fmla="*/ 43730 h 427584"/>
              <a:gd name="connsiteX26" fmla="*/ 156457 w 262381"/>
              <a:gd name="connsiteY26" fmla="*/ 43730 h 427584"/>
              <a:gd name="connsiteX27" fmla="*/ 160344 w 262381"/>
              <a:gd name="connsiteY27" fmla="*/ 29154 h 427584"/>
              <a:gd name="connsiteX28" fmla="*/ 131191 w 262381"/>
              <a:gd name="connsiteY28" fmla="*/ 0 h 427584"/>
              <a:gd name="connsiteX29" fmla="*/ 102037 w 262381"/>
              <a:gd name="connsiteY29" fmla="*/ 29154 h 427584"/>
              <a:gd name="connsiteX30" fmla="*/ 105924 w 262381"/>
              <a:gd name="connsiteY30" fmla="*/ 43730 h 427584"/>
              <a:gd name="connsiteX31" fmla="*/ 63166 w 262381"/>
              <a:gd name="connsiteY31" fmla="*/ 43730 h 427584"/>
              <a:gd name="connsiteX32" fmla="*/ 0 w 262381"/>
              <a:gd name="connsiteY32" fmla="*/ 106896 h 427584"/>
              <a:gd name="connsiteX33" fmla="*/ 0 w 262381"/>
              <a:gd name="connsiteY33" fmla="*/ 301253 h 427584"/>
              <a:gd name="connsiteX34" fmla="*/ 63166 w 262381"/>
              <a:gd name="connsiteY34" fmla="*/ 364419 h 427584"/>
              <a:gd name="connsiteX35" fmla="*/ 102037 w 262381"/>
              <a:gd name="connsiteY35" fmla="*/ 364419 h 427584"/>
              <a:gd name="connsiteX36" fmla="*/ 102037 w 262381"/>
              <a:gd name="connsiteY36" fmla="*/ 383854 h 427584"/>
              <a:gd name="connsiteX37" fmla="*/ 111755 w 262381"/>
              <a:gd name="connsiteY37" fmla="*/ 393572 h 427584"/>
              <a:gd name="connsiteX38" fmla="*/ 121473 w 262381"/>
              <a:gd name="connsiteY38" fmla="*/ 393572 h 427584"/>
              <a:gd name="connsiteX39" fmla="*/ 121473 w 262381"/>
              <a:gd name="connsiteY39" fmla="*/ 427585 h 427584"/>
              <a:gd name="connsiteX40" fmla="*/ 140909 w 262381"/>
              <a:gd name="connsiteY40" fmla="*/ 427585 h 427584"/>
              <a:gd name="connsiteX41" fmla="*/ 140909 w 262381"/>
              <a:gd name="connsiteY41" fmla="*/ 393572 h 427584"/>
              <a:gd name="connsiteX42" fmla="*/ 150626 w 262381"/>
              <a:gd name="connsiteY42" fmla="*/ 393572 h 427584"/>
              <a:gd name="connsiteX43" fmla="*/ 160344 w 262381"/>
              <a:gd name="connsiteY43" fmla="*/ 383854 h 427584"/>
              <a:gd name="connsiteX44" fmla="*/ 160344 w 262381"/>
              <a:gd name="connsiteY44" fmla="*/ 364419 h 427584"/>
              <a:gd name="connsiteX45" fmla="*/ 199216 w 262381"/>
              <a:gd name="connsiteY45" fmla="*/ 364419 h 427584"/>
              <a:gd name="connsiteX46" fmla="*/ 262382 w 262381"/>
              <a:gd name="connsiteY46" fmla="*/ 301253 h 427584"/>
              <a:gd name="connsiteX47" fmla="*/ 262382 w 262381"/>
              <a:gd name="connsiteY47" fmla="*/ 106896 h 427584"/>
              <a:gd name="connsiteX48" fmla="*/ 199216 w 262381"/>
              <a:gd name="connsiteY48" fmla="*/ 43730 h 4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62381" h="427584">
                <a:moveTo>
                  <a:pt x="63166" y="72884"/>
                </a:moveTo>
                <a:lnTo>
                  <a:pt x="199216" y="72884"/>
                </a:lnTo>
                <a:cubicBezTo>
                  <a:pt x="218165" y="72884"/>
                  <a:pt x="233228" y="87946"/>
                  <a:pt x="233228" y="106896"/>
                </a:cubicBezTo>
                <a:lnTo>
                  <a:pt x="204075" y="106896"/>
                </a:lnTo>
                <a:lnTo>
                  <a:pt x="204075" y="126332"/>
                </a:lnTo>
                <a:lnTo>
                  <a:pt x="233228" y="126332"/>
                </a:lnTo>
                <a:lnTo>
                  <a:pt x="233228" y="155485"/>
                </a:lnTo>
                <a:lnTo>
                  <a:pt x="204075" y="155485"/>
                </a:lnTo>
                <a:lnTo>
                  <a:pt x="204075" y="174921"/>
                </a:lnTo>
                <a:lnTo>
                  <a:pt x="233228" y="174921"/>
                </a:lnTo>
                <a:lnTo>
                  <a:pt x="233228" y="204075"/>
                </a:lnTo>
                <a:lnTo>
                  <a:pt x="204075" y="204075"/>
                </a:lnTo>
                <a:lnTo>
                  <a:pt x="204075" y="223510"/>
                </a:lnTo>
                <a:lnTo>
                  <a:pt x="233228" y="223510"/>
                </a:lnTo>
                <a:lnTo>
                  <a:pt x="233228" y="242946"/>
                </a:lnTo>
                <a:cubicBezTo>
                  <a:pt x="207962" y="253150"/>
                  <a:pt x="177836" y="245861"/>
                  <a:pt x="152084" y="236143"/>
                </a:cubicBezTo>
                <a:cubicBezTo>
                  <a:pt x="130219" y="227883"/>
                  <a:pt x="118558" y="217679"/>
                  <a:pt x="95721" y="214278"/>
                </a:cubicBezTo>
                <a:cubicBezTo>
                  <a:pt x="76285" y="211363"/>
                  <a:pt x="47617" y="214764"/>
                  <a:pt x="29154" y="225940"/>
                </a:cubicBezTo>
                <a:lnTo>
                  <a:pt x="29154" y="106896"/>
                </a:lnTo>
                <a:cubicBezTo>
                  <a:pt x="29154" y="87946"/>
                  <a:pt x="44216" y="72884"/>
                  <a:pt x="63166" y="72884"/>
                </a:cubicBezTo>
                <a:close/>
                <a:moveTo>
                  <a:pt x="131191" y="19436"/>
                </a:moveTo>
                <a:cubicBezTo>
                  <a:pt x="136536" y="19436"/>
                  <a:pt x="140909" y="23809"/>
                  <a:pt x="140909" y="29154"/>
                </a:cubicBezTo>
                <a:cubicBezTo>
                  <a:pt x="140909" y="34498"/>
                  <a:pt x="136536" y="38871"/>
                  <a:pt x="131191" y="38871"/>
                </a:cubicBezTo>
                <a:cubicBezTo>
                  <a:pt x="125846" y="38871"/>
                  <a:pt x="121473" y="34498"/>
                  <a:pt x="121473" y="29154"/>
                </a:cubicBezTo>
                <a:cubicBezTo>
                  <a:pt x="121473" y="23809"/>
                  <a:pt x="125846" y="19436"/>
                  <a:pt x="131191" y="19436"/>
                </a:cubicBezTo>
                <a:close/>
                <a:moveTo>
                  <a:pt x="199216" y="43730"/>
                </a:moveTo>
                <a:lnTo>
                  <a:pt x="156457" y="43730"/>
                </a:lnTo>
                <a:cubicBezTo>
                  <a:pt x="158887" y="39357"/>
                  <a:pt x="160344" y="34498"/>
                  <a:pt x="160344" y="29154"/>
                </a:cubicBezTo>
                <a:cubicBezTo>
                  <a:pt x="160344" y="13119"/>
                  <a:pt x="147225" y="0"/>
                  <a:pt x="131191" y="0"/>
                </a:cubicBezTo>
                <a:cubicBezTo>
                  <a:pt x="115156" y="0"/>
                  <a:pt x="102037" y="13119"/>
                  <a:pt x="102037" y="29154"/>
                </a:cubicBezTo>
                <a:cubicBezTo>
                  <a:pt x="102037" y="34498"/>
                  <a:pt x="103495" y="39357"/>
                  <a:pt x="105924" y="43730"/>
                </a:cubicBezTo>
                <a:lnTo>
                  <a:pt x="63166" y="43730"/>
                </a:lnTo>
                <a:cubicBezTo>
                  <a:pt x="28182" y="43730"/>
                  <a:pt x="0" y="71912"/>
                  <a:pt x="0" y="106896"/>
                </a:cubicBezTo>
                <a:lnTo>
                  <a:pt x="0" y="301253"/>
                </a:lnTo>
                <a:cubicBezTo>
                  <a:pt x="0" y="336237"/>
                  <a:pt x="28182" y="364419"/>
                  <a:pt x="63166" y="364419"/>
                </a:cubicBezTo>
                <a:lnTo>
                  <a:pt x="102037" y="364419"/>
                </a:lnTo>
                <a:lnTo>
                  <a:pt x="102037" y="383854"/>
                </a:lnTo>
                <a:cubicBezTo>
                  <a:pt x="102037" y="389199"/>
                  <a:pt x="106410" y="393572"/>
                  <a:pt x="111755" y="393572"/>
                </a:cubicBezTo>
                <a:lnTo>
                  <a:pt x="121473" y="393572"/>
                </a:lnTo>
                <a:lnTo>
                  <a:pt x="121473" y="427585"/>
                </a:lnTo>
                <a:lnTo>
                  <a:pt x="140909" y="427585"/>
                </a:lnTo>
                <a:lnTo>
                  <a:pt x="140909" y="393572"/>
                </a:lnTo>
                <a:lnTo>
                  <a:pt x="150626" y="393572"/>
                </a:lnTo>
                <a:cubicBezTo>
                  <a:pt x="155971" y="393572"/>
                  <a:pt x="160344" y="389199"/>
                  <a:pt x="160344" y="383854"/>
                </a:cubicBezTo>
                <a:lnTo>
                  <a:pt x="160344" y="364419"/>
                </a:lnTo>
                <a:lnTo>
                  <a:pt x="199216" y="364419"/>
                </a:lnTo>
                <a:cubicBezTo>
                  <a:pt x="234200" y="364419"/>
                  <a:pt x="262382" y="336237"/>
                  <a:pt x="262382" y="301253"/>
                </a:cubicBezTo>
                <a:lnTo>
                  <a:pt x="262382" y="106896"/>
                </a:lnTo>
                <a:cubicBezTo>
                  <a:pt x="262382" y="71912"/>
                  <a:pt x="234200" y="43730"/>
                  <a:pt x="199216" y="43730"/>
                </a:cubicBez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ID" sz="3600"/>
          </a:p>
        </p:txBody>
      </p:sp>
      <p:grpSp>
        <p:nvGrpSpPr>
          <p:cNvPr id="33" name="Graphic 21" descr="Medicine">
            <a:extLst>
              <a:ext uri="{FF2B5EF4-FFF2-40B4-BE49-F238E27FC236}">
                <a16:creationId xmlns:a16="http://schemas.microsoft.com/office/drawing/2014/main" id="{97FEBC7A-5E01-417B-9586-F7CD137B29FE}"/>
              </a:ext>
            </a:extLst>
          </p:cNvPr>
          <p:cNvGrpSpPr/>
          <p:nvPr/>
        </p:nvGrpSpPr>
        <p:grpSpPr>
          <a:xfrm>
            <a:off x="10575784" y="3492660"/>
            <a:ext cx="932912" cy="932912"/>
            <a:chOff x="1504938" y="1612557"/>
            <a:chExt cx="466456" cy="46645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82A3316-B414-4C40-A526-51347FC9158F}"/>
                </a:ext>
              </a:extLst>
            </p:cNvPr>
            <p:cNvSpPr/>
            <p:nvPr/>
          </p:nvSpPr>
          <p:spPr>
            <a:xfrm>
              <a:off x="1602116" y="1651428"/>
              <a:ext cx="213792" cy="349842"/>
            </a:xfrm>
            <a:custGeom>
              <a:avLst/>
              <a:gdLst>
                <a:gd name="connsiteX0" fmla="*/ 213792 w 213792"/>
                <a:gd name="connsiteY0" fmla="*/ 291535 h 349842"/>
                <a:gd name="connsiteX1" fmla="*/ 213792 w 213792"/>
                <a:gd name="connsiteY1" fmla="*/ 252664 h 349842"/>
                <a:gd name="connsiteX2" fmla="*/ 48589 w 213792"/>
                <a:gd name="connsiteY2" fmla="*/ 252664 h 349842"/>
                <a:gd name="connsiteX3" fmla="*/ 38871 w 213792"/>
                <a:gd name="connsiteY3" fmla="*/ 242946 h 349842"/>
                <a:gd name="connsiteX4" fmla="*/ 38871 w 213792"/>
                <a:gd name="connsiteY4" fmla="*/ 145768 h 349842"/>
                <a:gd name="connsiteX5" fmla="*/ 48589 w 213792"/>
                <a:gd name="connsiteY5" fmla="*/ 136050 h 349842"/>
                <a:gd name="connsiteX6" fmla="*/ 213792 w 213792"/>
                <a:gd name="connsiteY6" fmla="*/ 136050 h 349842"/>
                <a:gd name="connsiteX7" fmla="*/ 213792 w 213792"/>
                <a:gd name="connsiteY7" fmla="*/ 97178 h 349842"/>
                <a:gd name="connsiteX8" fmla="*/ 194357 w 213792"/>
                <a:gd name="connsiteY8" fmla="*/ 77743 h 349842"/>
                <a:gd name="connsiteX9" fmla="*/ 177350 w 213792"/>
                <a:gd name="connsiteY9" fmla="*/ 77743 h 349842"/>
                <a:gd name="connsiteX10" fmla="*/ 174921 w 213792"/>
                <a:gd name="connsiteY10" fmla="*/ 75313 h 349842"/>
                <a:gd name="connsiteX11" fmla="*/ 174921 w 213792"/>
                <a:gd name="connsiteY11" fmla="*/ 60736 h 349842"/>
                <a:gd name="connsiteX12" fmla="*/ 177350 w 213792"/>
                <a:gd name="connsiteY12" fmla="*/ 58307 h 349842"/>
                <a:gd name="connsiteX13" fmla="*/ 189498 w 213792"/>
                <a:gd name="connsiteY13" fmla="*/ 58307 h 349842"/>
                <a:gd name="connsiteX14" fmla="*/ 194357 w 213792"/>
                <a:gd name="connsiteY14" fmla="*/ 53448 h 349842"/>
                <a:gd name="connsiteX15" fmla="*/ 194357 w 213792"/>
                <a:gd name="connsiteY15" fmla="*/ 19436 h 349842"/>
                <a:gd name="connsiteX16" fmla="*/ 174921 w 213792"/>
                <a:gd name="connsiteY16" fmla="*/ 0 h 349842"/>
                <a:gd name="connsiteX17" fmla="*/ 38871 w 213792"/>
                <a:gd name="connsiteY17" fmla="*/ 0 h 349842"/>
                <a:gd name="connsiteX18" fmla="*/ 19436 w 213792"/>
                <a:gd name="connsiteY18" fmla="*/ 19436 h 349842"/>
                <a:gd name="connsiteX19" fmla="*/ 19436 w 213792"/>
                <a:gd name="connsiteY19" fmla="*/ 53448 h 349842"/>
                <a:gd name="connsiteX20" fmla="*/ 24295 w 213792"/>
                <a:gd name="connsiteY20" fmla="*/ 58307 h 349842"/>
                <a:gd name="connsiteX21" fmla="*/ 36442 w 213792"/>
                <a:gd name="connsiteY21" fmla="*/ 58307 h 349842"/>
                <a:gd name="connsiteX22" fmla="*/ 38871 w 213792"/>
                <a:gd name="connsiteY22" fmla="*/ 60736 h 349842"/>
                <a:gd name="connsiteX23" fmla="*/ 38871 w 213792"/>
                <a:gd name="connsiteY23" fmla="*/ 75313 h 349842"/>
                <a:gd name="connsiteX24" fmla="*/ 36442 w 213792"/>
                <a:gd name="connsiteY24" fmla="*/ 77743 h 349842"/>
                <a:gd name="connsiteX25" fmla="*/ 19436 w 213792"/>
                <a:gd name="connsiteY25" fmla="*/ 77743 h 349842"/>
                <a:gd name="connsiteX26" fmla="*/ 0 w 213792"/>
                <a:gd name="connsiteY26" fmla="*/ 97178 h 349842"/>
                <a:gd name="connsiteX27" fmla="*/ 0 w 213792"/>
                <a:gd name="connsiteY27" fmla="*/ 330406 h 349842"/>
                <a:gd name="connsiteX28" fmla="*/ 19436 w 213792"/>
                <a:gd name="connsiteY28" fmla="*/ 349842 h 349842"/>
                <a:gd name="connsiteX29" fmla="*/ 87461 w 213792"/>
                <a:gd name="connsiteY29" fmla="*/ 349842 h 349842"/>
                <a:gd name="connsiteX30" fmla="*/ 145768 w 213792"/>
                <a:gd name="connsiteY30" fmla="*/ 291535 h 349842"/>
                <a:gd name="connsiteX31" fmla="*/ 213792 w 213792"/>
                <a:gd name="connsiteY31" fmla="*/ 291535 h 349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3792" h="349842">
                  <a:moveTo>
                    <a:pt x="213792" y="291535"/>
                  </a:moveTo>
                  <a:lnTo>
                    <a:pt x="213792" y="252664"/>
                  </a:lnTo>
                  <a:lnTo>
                    <a:pt x="48589" y="252664"/>
                  </a:lnTo>
                  <a:cubicBezTo>
                    <a:pt x="43244" y="252664"/>
                    <a:pt x="38871" y="248291"/>
                    <a:pt x="38871" y="242946"/>
                  </a:cubicBezTo>
                  <a:lnTo>
                    <a:pt x="38871" y="145768"/>
                  </a:lnTo>
                  <a:cubicBezTo>
                    <a:pt x="38871" y="140423"/>
                    <a:pt x="43244" y="136050"/>
                    <a:pt x="48589" y="136050"/>
                  </a:cubicBezTo>
                  <a:lnTo>
                    <a:pt x="213792" y="136050"/>
                  </a:lnTo>
                  <a:lnTo>
                    <a:pt x="213792" y="97178"/>
                  </a:lnTo>
                  <a:cubicBezTo>
                    <a:pt x="213792" y="86489"/>
                    <a:pt x="205046" y="77743"/>
                    <a:pt x="194357" y="77743"/>
                  </a:cubicBezTo>
                  <a:lnTo>
                    <a:pt x="177350" y="77743"/>
                  </a:lnTo>
                  <a:cubicBezTo>
                    <a:pt x="175893" y="77743"/>
                    <a:pt x="174921" y="76771"/>
                    <a:pt x="174921" y="75313"/>
                  </a:cubicBezTo>
                  <a:lnTo>
                    <a:pt x="174921" y="60736"/>
                  </a:lnTo>
                  <a:cubicBezTo>
                    <a:pt x="174921" y="59279"/>
                    <a:pt x="175893" y="58307"/>
                    <a:pt x="177350" y="58307"/>
                  </a:cubicBezTo>
                  <a:lnTo>
                    <a:pt x="189498" y="58307"/>
                  </a:lnTo>
                  <a:cubicBezTo>
                    <a:pt x="192413" y="58307"/>
                    <a:pt x="194357" y="56363"/>
                    <a:pt x="194357" y="53448"/>
                  </a:cubicBezTo>
                  <a:lnTo>
                    <a:pt x="194357" y="19436"/>
                  </a:lnTo>
                  <a:cubicBezTo>
                    <a:pt x="194357" y="8746"/>
                    <a:pt x="185611" y="0"/>
                    <a:pt x="174921" y="0"/>
                  </a:cubicBezTo>
                  <a:lnTo>
                    <a:pt x="38871" y="0"/>
                  </a:lnTo>
                  <a:cubicBezTo>
                    <a:pt x="28182" y="0"/>
                    <a:pt x="19436" y="8746"/>
                    <a:pt x="19436" y="19436"/>
                  </a:cubicBezTo>
                  <a:lnTo>
                    <a:pt x="19436" y="53448"/>
                  </a:lnTo>
                  <a:cubicBezTo>
                    <a:pt x="19436" y="56363"/>
                    <a:pt x="21379" y="58307"/>
                    <a:pt x="24295" y="58307"/>
                  </a:cubicBezTo>
                  <a:lnTo>
                    <a:pt x="36442" y="58307"/>
                  </a:lnTo>
                  <a:cubicBezTo>
                    <a:pt x="37900" y="58307"/>
                    <a:pt x="38871" y="59279"/>
                    <a:pt x="38871" y="60736"/>
                  </a:cubicBezTo>
                  <a:lnTo>
                    <a:pt x="38871" y="75313"/>
                  </a:lnTo>
                  <a:cubicBezTo>
                    <a:pt x="38871" y="76771"/>
                    <a:pt x="37900" y="77743"/>
                    <a:pt x="36442" y="77743"/>
                  </a:cubicBezTo>
                  <a:lnTo>
                    <a:pt x="19436" y="77743"/>
                  </a:lnTo>
                  <a:cubicBezTo>
                    <a:pt x="8746" y="77743"/>
                    <a:pt x="0" y="86489"/>
                    <a:pt x="0" y="97178"/>
                  </a:cubicBezTo>
                  <a:lnTo>
                    <a:pt x="0" y="330406"/>
                  </a:lnTo>
                  <a:cubicBezTo>
                    <a:pt x="0" y="341096"/>
                    <a:pt x="8746" y="349842"/>
                    <a:pt x="19436" y="349842"/>
                  </a:cubicBezTo>
                  <a:lnTo>
                    <a:pt x="87461" y="349842"/>
                  </a:lnTo>
                  <a:cubicBezTo>
                    <a:pt x="87461" y="317773"/>
                    <a:pt x="113699" y="291535"/>
                    <a:pt x="145768" y="291535"/>
                  </a:cubicBezTo>
                  <a:lnTo>
                    <a:pt x="213792" y="29153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A92A7A7-DA02-4EF9-B846-EE244EE7C888}"/>
                </a:ext>
              </a:extLst>
            </p:cNvPr>
            <p:cNvSpPr/>
            <p:nvPr/>
          </p:nvSpPr>
          <p:spPr>
            <a:xfrm>
              <a:off x="1660423" y="1806914"/>
              <a:ext cx="155485" cy="77743"/>
            </a:xfrm>
            <a:custGeom>
              <a:avLst/>
              <a:gdLst>
                <a:gd name="connsiteX0" fmla="*/ 0 w 155485"/>
                <a:gd name="connsiteY0" fmla="*/ 4859 h 77742"/>
                <a:gd name="connsiteX1" fmla="*/ 0 w 155485"/>
                <a:gd name="connsiteY1" fmla="*/ 72884 h 77742"/>
                <a:gd name="connsiteX2" fmla="*/ 4859 w 155485"/>
                <a:gd name="connsiteY2" fmla="*/ 77743 h 77742"/>
                <a:gd name="connsiteX3" fmla="*/ 155485 w 155485"/>
                <a:gd name="connsiteY3" fmla="*/ 77743 h 77742"/>
                <a:gd name="connsiteX4" fmla="*/ 155485 w 155485"/>
                <a:gd name="connsiteY4" fmla="*/ 0 h 77742"/>
                <a:gd name="connsiteX5" fmla="*/ 4859 w 155485"/>
                <a:gd name="connsiteY5" fmla="*/ 0 h 77742"/>
                <a:gd name="connsiteX6" fmla="*/ 0 w 155485"/>
                <a:gd name="connsiteY6" fmla="*/ 4859 h 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485" h="77742">
                  <a:moveTo>
                    <a:pt x="0" y="4859"/>
                  </a:moveTo>
                  <a:lnTo>
                    <a:pt x="0" y="72884"/>
                  </a:lnTo>
                  <a:cubicBezTo>
                    <a:pt x="0" y="75799"/>
                    <a:pt x="1944" y="77743"/>
                    <a:pt x="4859" y="77743"/>
                  </a:cubicBezTo>
                  <a:lnTo>
                    <a:pt x="155485" y="77743"/>
                  </a:lnTo>
                  <a:lnTo>
                    <a:pt x="155485" y="0"/>
                  </a:lnTo>
                  <a:lnTo>
                    <a:pt x="4859" y="0"/>
                  </a:lnTo>
                  <a:cubicBezTo>
                    <a:pt x="1944" y="0"/>
                    <a:pt x="0" y="1944"/>
                    <a:pt x="0" y="485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B9EA71-ACB6-47FB-91F7-81839652F20E}"/>
                </a:ext>
              </a:extLst>
            </p:cNvPr>
            <p:cNvSpPr/>
            <p:nvPr/>
          </p:nvSpPr>
          <p:spPr>
            <a:xfrm>
              <a:off x="1709013" y="1962399"/>
              <a:ext cx="165203" cy="77743"/>
            </a:xfrm>
            <a:custGeom>
              <a:avLst/>
              <a:gdLst>
                <a:gd name="connsiteX0" fmla="*/ 82602 w 165203"/>
                <a:gd name="connsiteY0" fmla="*/ 58307 h 77742"/>
                <a:gd name="connsiteX1" fmla="*/ 38871 w 165203"/>
                <a:gd name="connsiteY1" fmla="*/ 58307 h 77742"/>
                <a:gd name="connsiteX2" fmla="*/ 19436 w 165203"/>
                <a:gd name="connsiteY2" fmla="*/ 38871 h 77742"/>
                <a:gd name="connsiteX3" fmla="*/ 38871 w 165203"/>
                <a:gd name="connsiteY3" fmla="*/ 19436 h 77742"/>
                <a:gd name="connsiteX4" fmla="*/ 82602 w 165203"/>
                <a:gd name="connsiteY4" fmla="*/ 19436 h 77742"/>
                <a:gd name="connsiteX5" fmla="*/ 82602 w 165203"/>
                <a:gd name="connsiteY5" fmla="*/ 58307 h 77742"/>
                <a:gd name="connsiteX6" fmla="*/ 126332 w 165203"/>
                <a:gd name="connsiteY6" fmla="*/ 0 h 77742"/>
                <a:gd name="connsiteX7" fmla="*/ 38871 w 165203"/>
                <a:gd name="connsiteY7" fmla="*/ 0 h 77742"/>
                <a:gd name="connsiteX8" fmla="*/ 0 w 165203"/>
                <a:gd name="connsiteY8" fmla="*/ 38871 h 77742"/>
                <a:gd name="connsiteX9" fmla="*/ 38871 w 165203"/>
                <a:gd name="connsiteY9" fmla="*/ 77743 h 77742"/>
                <a:gd name="connsiteX10" fmla="*/ 126332 w 165203"/>
                <a:gd name="connsiteY10" fmla="*/ 77743 h 77742"/>
                <a:gd name="connsiteX11" fmla="*/ 165203 w 165203"/>
                <a:gd name="connsiteY11" fmla="*/ 38871 h 77742"/>
                <a:gd name="connsiteX12" fmla="*/ 126332 w 165203"/>
                <a:gd name="connsiteY12" fmla="*/ 0 h 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203" h="77742">
                  <a:moveTo>
                    <a:pt x="82602" y="58307"/>
                  </a:moveTo>
                  <a:lnTo>
                    <a:pt x="38871" y="58307"/>
                  </a:lnTo>
                  <a:cubicBezTo>
                    <a:pt x="28182" y="58307"/>
                    <a:pt x="19436" y="49561"/>
                    <a:pt x="19436" y="38871"/>
                  </a:cubicBezTo>
                  <a:cubicBezTo>
                    <a:pt x="19436" y="28182"/>
                    <a:pt x="28182" y="19436"/>
                    <a:pt x="38871" y="19436"/>
                  </a:cubicBezTo>
                  <a:lnTo>
                    <a:pt x="82602" y="19436"/>
                  </a:lnTo>
                  <a:lnTo>
                    <a:pt x="82602" y="58307"/>
                  </a:lnTo>
                  <a:close/>
                  <a:moveTo>
                    <a:pt x="126332" y="0"/>
                  </a:moveTo>
                  <a:lnTo>
                    <a:pt x="38871" y="0"/>
                  </a:lnTo>
                  <a:cubicBezTo>
                    <a:pt x="17492" y="0"/>
                    <a:pt x="0" y="17492"/>
                    <a:pt x="0" y="38871"/>
                  </a:cubicBezTo>
                  <a:cubicBezTo>
                    <a:pt x="0" y="60251"/>
                    <a:pt x="17492" y="77743"/>
                    <a:pt x="38871" y="77743"/>
                  </a:cubicBezTo>
                  <a:lnTo>
                    <a:pt x="126332" y="77743"/>
                  </a:lnTo>
                  <a:cubicBezTo>
                    <a:pt x="147711" y="77743"/>
                    <a:pt x="165203" y="60251"/>
                    <a:pt x="165203" y="38871"/>
                  </a:cubicBezTo>
                  <a:cubicBezTo>
                    <a:pt x="165203" y="17492"/>
                    <a:pt x="147711" y="0"/>
                    <a:pt x="12633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</p:grpSp>
      <p:sp>
        <p:nvSpPr>
          <p:cNvPr id="45" name="TextBox 9">
            <a:extLst>
              <a:ext uri="{FF2B5EF4-FFF2-40B4-BE49-F238E27FC236}">
                <a16:creationId xmlns:a16="http://schemas.microsoft.com/office/drawing/2014/main" id="{25FD6862-0355-4647-AEEE-5E43349EE774}"/>
              </a:ext>
            </a:extLst>
          </p:cNvPr>
          <p:cNvSpPr txBox="1"/>
          <p:nvPr/>
        </p:nvSpPr>
        <p:spPr>
          <a:xfrm>
            <a:off x="11880698" y="1638404"/>
            <a:ext cx="11486194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spc="-300" dirty="0" smtClean="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Panorama </a:t>
            </a:r>
            <a:r>
              <a:rPr lang="en-US" sz="15000" spc="-300" dirty="0" err="1" smtClean="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Leitos</a:t>
            </a:r>
            <a:r>
              <a:rPr lang="en-US" sz="15000" spc="-300" dirty="0" smtClean="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spc="-300" dirty="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en-US" sz="15000" spc="-300" dirty="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0" spc="-300" dirty="0" smtClean="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 Covid-19 </a:t>
            </a:r>
            <a:endParaRPr lang="en-US" sz="15000" spc="-300" dirty="0">
              <a:solidFill>
                <a:srgbClr val="0099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spc="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SAES | </a:t>
            </a:r>
            <a:r>
              <a:rPr lang="en-US" sz="6000" spc="600" dirty="0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MS</a:t>
            </a:r>
            <a:endParaRPr lang="en-US" sz="6000" spc="600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0"/>
            </a:endParaRPr>
          </a:p>
        </p:txBody>
      </p:sp>
      <p:cxnSp>
        <p:nvCxnSpPr>
          <p:cNvPr id="20" name="Straight Connector 28">
            <a:extLst>
              <a:ext uri="{FF2B5EF4-FFF2-40B4-BE49-F238E27FC236}">
                <a16:creationId xmlns:a16="http://schemas.microsoft.com/office/drawing/2014/main" id="{0C49F083-60D2-414C-A688-7C9938B972A9}"/>
              </a:ext>
            </a:extLst>
          </p:cNvPr>
          <p:cNvCxnSpPr>
            <a:cxnSpLocks/>
          </p:cNvCxnSpPr>
          <p:nvPr/>
        </p:nvCxnSpPr>
        <p:spPr>
          <a:xfrm>
            <a:off x="10239098" y="9896778"/>
            <a:ext cx="14144902" cy="0"/>
          </a:xfrm>
          <a:prstGeom prst="line">
            <a:avLst/>
          </a:prstGeom>
          <a:ln w="38100">
            <a:solidFill>
              <a:srgbClr val="7CE0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0">
            <a:extLst>
              <a:ext uri="{FF2B5EF4-FFF2-40B4-BE49-F238E27FC236}">
                <a16:creationId xmlns:a16="http://schemas.microsoft.com/office/drawing/2014/main" id="{E4BE8DF7-9A4D-4D80-BE3D-55F7860B906B}"/>
              </a:ext>
            </a:extLst>
          </p:cNvPr>
          <p:cNvSpPr/>
          <p:nvPr/>
        </p:nvSpPr>
        <p:spPr>
          <a:xfrm flipV="1">
            <a:off x="0" y="657873"/>
            <a:ext cx="24384000" cy="1238431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grpSp>
        <p:nvGrpSpPr>
          <p:cNvPr id="38" name="Group 14">
            <a:extLst>
              <a:ext uri="{FF2B5EF4-FFF2-40B4-BE49-F238E27FC236}">
                <a16:creationId xmlns:a16="http://schemas.microsoft.com/office/drawing/2014/main" id="{70124397-3A97-4F87-A088-BC767A8D5579}"/>
              </a:ext>
            </a:extLst>
          </p:cNvPr>
          <p:cNvGrpSpPr/>
          <p:nvPr/>
        </p:nvGrpSpPr>
        <p:grpSpPr>
          <a:xfrm>
            <a:off x="22119807" y="433322"/>
            <a:ext cx="1035178" cy="492014"/>
            <a:chOff x="10875247" y="4114800"/>
            <a:chExt cx="761530" cy="361950"/>
          </a:xfrm>
        </p:grpSpPr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DFCC1701-E900-43EB-8D32-F2B22770A70D}"/>
                </a:ext>
              </a:extLst>
            </p:cNvPr>
            <p:cNvSpPr/>
            <p:nvPr/>
          </p:nvSpPr>
          <p:spPr>
            <a:xfrm>
              <a:off x="10875247" y="4114800"/>
              <a:ext cx="361950" cy="3619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FF6A5B6F-4B2E-4E01-95E5-74AAF583EC67}"/>
                </a:ext>
              </a:extLst>
            </p:cNvPr>
            <p:cNvSpPr/>
            <p:nvPr/>
          </p:nvSpPr>
          <p:spPr>
            <a:xfrm>
              <a:off x="11274827" y="4114800"/>
              <a:ext cx="361950" cy="3619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sp>
        <p:nvSpPr>
          <p:cNvPr id="2" name="Retângulo 1"/>
          <p:cNvSpPr/>
          <p:nvPr/>
        </p:nvSpPr>
        <p:spPr>
          <a:xfrm>
            <a:off x="12353026" y="10765057"/>
            <a:ext cx="115939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5</a:t>
            </a:r>
            <a:r>
              <a:rPr lang="en-US" sz="3600" b="1" spc="600" dirty="0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ª </a:t>
            </a:r>
            <a:r>
              <a:rPr lang="en-US" sz="3600" b="1" spc="600" dirty="0" err="1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Reunião</a:t>
            </a:r>
            <a:r>
              <a:rPr lang="en-US" sz="3600" b="1" spc="600" dirty="0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en-US" sz="3600" b="1" spc="600" dirty="0" err="1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Ordinária</a:t>
            </a:r>
            <a:r>
              <a:rPr lang="en-US" sz="3600" b="1" spc="600" dirty="0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 da CIT</a:t>
            </a:r>
          </a:p>
          <a:p>
            <a:pPr algn="ctr"/>
            <a:endParaRPr lang="en-US" sz="2400" b="1" spc="600" dirty="0" smtClean="0">
              <a:solidFill>
                <a:schemeClr val="bg2">
                  <a:lumMod val="25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r>
              <a:rPr lang="en-US" sz="2400" b="1" spc="600" dirty="0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27 de </a:t>
            </a:r>
            <a:r>
              <a:rPr lang="en-US" sz="2400" b="1" spc="600" dirty="0" err="1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maio</a:t>
            </a:r>
            <a:r>
              <a:rPr lang="en-US" sz="2400" b="1" spc="600" dirty="0" smtClean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 de 2021</a:t>
            </a:r>
            <a:endParaRPr lang="en-US" sz="2400" b="1" spc="600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252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1B468-80E4-4E33-846E-E49D94A3F701}"/>
              </a:ext>
            </a:extLst>
          </p:cNvPr>
          <p:cNvSpPr txBox="1">
            <a:spLocks/>
          </p:cNvSpPr>
          <p:nvPr/>
        </p:nvSpPr>
        <p:spPr>
          <a:xfrm>
            <a:off x="50836" y="689167"/>
            <a:ext cx="15269677" cy="1325563"/>
          </a:xfrm>
          <a:prstGeom prst="rect">
            <a:avLst/>
          </a:prstGeom>
        </p:spPr>
        <p:txBody>
          <a:bodyPr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b="1" dirty="0">
                <a:latin typeface="+mn-lt"/>
              </a:rPr>
              <a:t>Normativas de 2021</a:t>
            </a:r>
          </a:p>
        </p:txBody>
      </p:sp>
      <p:cxnSp>
        <p:nvCxnSpPr>
          <p:cNvPr id="3" name="Straight Connector 28">
            <a:extLst>
              <a:ext uri="{FF2B5EF4-FFF2-40B4-BE49-F238E27FC236}">
                <a16:creationId xmlns:a16="http://schemas.microsoft.com/office/drawing/2014/main" id="{4FB565FF-B810-4471-92E7-BEA06A94D463}"/>
              </a:ext>
            </a:extLst>
          </p:cNvPr>
          <p:cNvCxnSpPr/>
          <p:nvPr/>
        </p:nvCxnSpPr>
        <p:spPr>
          <a:xfrm>
            <a:off x="11510998" y="2147634"/>
            <a:ext cx="153987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F5B5004D-729B-4EAD-9D5E-F45C2BE7894E}"/>
              </a:ext>
            </a:extLst>
          </p:cNvPr>
          <p:cNvSpPr txBox="1">
            <a:spLocks/>
          </p:cNvSpPr>
          <p:nvPr/>
        </p:nvSpPr>
        <p:spPr>
          <a:xfrm>
            <a:off x="337657" y="2594137"/>
            <a:ext cx="11628782" cy="9979481"/>
          </a:xfrm>
          <a:prstGeom prst="rect">
            <a:avLst/>
          </a:prstGeom>
        </p:spPr>
        <p:txBody>
          <a:bodyPr/>
          <a:lstStyle>
            <a:lvl1pPr marL="457200" indent="-4572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00000"/>
              </a:lnSpc>
              <a:buNone/>
            </a:pP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 algn="just">
              <a:lnSpc>
                <a:spcPct val="100000"/>
              </a:lnSpc>
              <a:buNone/>
            </a:pP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 algn="just">
              <a:lnSpc>
                <a:spcPct val="100000"/>
              </a:lnSpc>
              <a:buNone/>
            </a:pP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 algn="just">
              <a:lnSpc>
                <a:spcPct val="100000"/>
              </a:lnSpc>
              <a:buNone/>
            </a:pP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4BE8DF7-9A4D-4D80-BE3D-55F7860B906B}"/>
              </a:ext>
            </a:extLst>
          </p:cNvPr>
          <p:cNvSpPr/>
          <p:nvPr/>
        </p:nvSpPr>
        <p:spPr>
          <a:xfrm flipV="1">
            <a:off x="13508966" y="657110"/>
            <a:ext cx="10875034" cy="1238431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1113" y="3386065"/>
            <a:ext cx="11502887" cy="687632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55608" y="3386065"/>
            <a:ext cx="11766430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600" b="1" dirty="0"/>
              <a:t>Portaria GM/MS nº 373 de 2 de março de 2021 </a:t>
            </a:r>
            <a:r>
              <a:rPr lang="pt-BR" sz="3600" b="1" dirty="0">
                <a:solidFill>
                  <a:srgbClr val="FF0000"/>
                </a:solidFill>
              </a:rPr>
              <a:t>(revogada)</a:t>
            </a:r>
          </a:p>
          <a:p>
            <a:pPr indent="457200" algn="just"/>
            <a:r>
              <a:rPr lang="pt-BR" sz="3600" dirty="0"/>
              <a:t>Dispõe sobre o (novo) procedimento para autorização de leitos de Unidade de Terapia Intensiva - UTI Adulto e Pediátrico COVID-19, em caráter excepcional e temporário.</a:t>
            </a:r>
          </a:p>
          <a:p>
            <a:pPr indent="457200"/>
            <a:endParaRPr lang="pt-BR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600" b="1" dirty="0"/>
              <a:t>Portaria GM/MS nº 829 de 28 de abril de 2021</a:t>
            </a:r>
          </a:p>
          <a:p>
            <a:pPr indent="457200" algn="just"/>
            <a:r>
              <a:rPr lang="pt-BR" sz="3600" dirty="0"/>
              <a:t>Dispõe sobre o (novo) procedimento para autorização de leitos de Unidade de Terapia Intensiva - UTI Adulto e Pediátrico Covid-19, em caráter excepcional e temporário, para o atendimento exclusivo de pacientes com Síndrome Respiratória Aguda Grave SRAG/Covid-19</a:t>
            </a:r>
            <a:r>
              <a:rPr lang="pt-BR" sz="3600" dirty="0" smtClean="0"/>
              <a:t>.</a:t>
            </a:r>
          </a:p>
          <a:p>
            <a:pPr indent="457200" algn="just"/>
            <a:endParaRPr lang="pt-BR" sz="3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600" b="1" dirty="0" smtClean="0"/>
              <a:t>Portarias de autorização – 46</a:t>
            </a:r>
          </a:p>
          <a:p>
            <a:pPr indent="457200" algn="just"/>
            <a:endParaRPr lang="pt-BR" sz="3600" b="1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600" b="1" dirty="0" smtClean="0"/>
              <a:t>Portarias de liberação da transferência de recursos - 02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305667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1B468-80E4-4E33-846E-E49D94A3F701}"/>
              </a:ext>
            </a:extLst>
          </p:cNvPr>
          <p:cNvSpPr txBox="1">
            <a:spLocks/>
          </p:cNvSpPr>
          <p:nvPr/>
        </p:nvSpPr>
        <p:spPr>
          <a:xfrm>
            <a:off x="50836" y="689167"/>
            <a:ext cx="24193500" cy="1325563"/>
          </a:xfrm>
          <a:prstGeom prst="rect">
            <a:avLst/>
          </a:prstGeom>
        </p:spPr>
        <p:txBody>
          <a:bodyPr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7200" b="1" dirty="0" smtClean="0">
                <a:latin typeface="+mn-lt"/>
              </a:rPr>
              <a:t>Adequação das normas em 2021</a:t>
            </a:r>
            <a:endParaRPr lang="pt-BR" sz="7200" b="1" dirty="0">
              <a:latin typeface="+mn-lt"/>
            </a:endParaRPr>
          </a:p>
        </p:txBody>
      </p:sp>
      <p:cxnSp>
        <p:nvCxnSpPr>
          <p:cNvPr id="3" name="Straight Connector 28">
            <a:extLst>
              <a:ext uri="{FF2B5EF4-FFF2-40B4-BE49-F238E27FC236}">
                <a16:creationId xmlns:a16="http://schemas.microsoft.com/office/drawing/2014/main" id="{4FB565FF-B810-4471-92E7-BEA06A94D463}"/>
              </a:ext>
            </a:extLst>
          </p:cNvPr>
          <p:cNvCxnSpPr/>
          <p:nvPr/>
        </p:nvCxnSpPr>
        <p:spPr>
          <a:xfrm>
            <a:off x="11510998" y="2147634"/>
            <a:ext cx="153987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Foto profissional grátis de abajur, assistência médica, cadeira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97" r="9973"/>
          <a:stretch>
            <a:fillRect/>
          </a:stretch>
        </p:blipFill>
        <p:spPr bwMode="auto">
          <a:xfrm>
            <a:off x="-224287" y="0"/>
            <a:ext cx="10955548" cy="12775009"/>
          </a:xfrm>
          <a:custGeom>
            <a:avLst/>
            <a:gdLst>
              <a:gd name="connsiteX0" fmla="*/ 2991269 w 13523660"/>
              <a:gd name="connsiteY0" fmla="*/ 0 h 11965072"/>
              <a:gd name="connsiteX1" fmla="*/ 13523660 w 13523660"/>
              <a:gd name="connsiteY1" fmla="*/ 0 h 11965072"/>
              <a:gd name="connsiteX2" fmla="*/ 10532392 w 13523660"/>
              <a:gd name="connsiteY2" fmla="*/ 11965072 h 11965072"/>
              <a:gd name="connsiteX3" fmla="*/ 0 w 13523660"/>
              <a:gd name="connsiteY3" fmla="*/ 11965072 h 11965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3660" h="11965072">
                <a:moveTo>
                  <a:pt x="2991269" y="0"/>
                </a:moveTo>
                <a:lnTo>
                  <a:pt x="13523660" y="0"/>
                </a:lnTo>
                <a:lnTo>
                  <a:pt x="10532392" y="11965072"/>
                </a:lnTo>
                <a:lnTo>
                  <a:pt x="0" y="1196507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E4BE8DF7-9A4D-4D80-BE3D-55F7860B906B}"/>
              </a:ext>
            </a:extLst>
          </p:cNvPr>
          <p:cNvSpPr/>
          <p:nvPr/>
        </p:nvSpPr>
        <p:spPr>
          <a:xfrm flipV="1">
            <a:off x="56674" y="632978"/>
            <a:ext cx="10524226" cy="1238431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/>
          </a:p>
        </p:txBody>
      </p:sp>
      <p:sp>
        <p:nvSpPr>
          <p:cNvPr id="10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9636908" y="2225251"/>
            <a:ext cx="1318640" cy="943570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11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9428671" y="3523537"/>
            <a:ext cx="1302590" cy="971985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12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9295064" y="4733078"/>
            <a:ext cx="1285836" cy="941535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7" name="Retângulo 6"/>
          <p:cNvSpPr/>
          <p:nvPr/>
        </p:nvSpPr>
        <p:spPr>
          <a:xfrm>
            <a:off x="10221331" y="2074178"/>
            <a:ext cx="14083792" cy="1003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400" b="1" dirty="0"/>
              <a:t>Mudança na nomenclatura de habilitação para autorização.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0027515" y="3344219"/>
            <a:ext cx="11403827" cy="1003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400" b="1" dirty="0"/>
              <a:t>Não haverá mais prorrogações nem renovações.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9858342" y="4550760"/>
            <a:ext cx="9750939" cy="1003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400" b="1" dirty="0"/>
              <a:t>Não haverá mais pagamento antecipado.</a:t>
            </a:r>
          </a:p>
        </p:txBody>
      </p:sp>
      <p:sp>
        <p:nvSpPr>
          <p:cNvPr id="17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9137124" y="5997716"/>
            <a:ext cx="1308812" cy="919949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18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8826228" y="7391779"/>
            <a:ext cx="1431283" cy="1010702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16" name="Retângulo 15"/>
          <p:cNvSpPr/>
          <p:nvPr/>
        </p:nvSpPr>
        <p:spPr>
          <a:xfrm>
            <a:off x="9704038" y="5898077"/>
            <a:ext cx="9572749" cy="1003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400" b="1" dirty="0"/>
              <a:t>O pagamento será em parcelas mensais.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9576726" y="7467559"/>
            <a:ext cx="147763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400" b="1" dirty="0" smtClean="0"/>
              <a:t>Propostas autorizadas até o dia 20 terão vigência no mês da solicitação. Após esta data, no mês subsequente.</a:t>
            </a:r>
            <a:endParaRPr lang="pt-BR" sz="4400" b="1" dirty="0"/>
          </a:p>
        </p:txBody>
      </p:sp>
      <p:sp>
        <p:nvSpPr>
          <p:cNvPr id="20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8506699" y="9229854"/>
            <a:ext cx="1431283" cy="1010702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4" name="CaixaDeTexto 3"/>
          <p:cNvSpPr txBox="1"/>
          <p:nvPr/>
        </p:nvSpPr>
        <p:spPr>
          <a:xfrm>
            <a:off x="8987268" y="8532979"/>
            <a:ext cx="156374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b="1" dirty="0" smtClean="0"/>
              <a:t>Transição do leito convencional para leito Covid-19 – regras claras.</a:t>
            </a:r>
            <a:r>
              <a:rPr lang="pt-BR" sz="11500" b="1" spc="300" dirty="0" smtClean="0">
                <a:solidFill>
                  <a:srgbClr val="2B76A0"/>
                </a:solidFill>
                <a:latin typeface="+mj-lt"/>
              </a:rPr>
              <a:t> </a:t>
            </a: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8271627" y="10725287"/>
            <a:ext cx="1431283" cy="1010702"/>
          </a:xfrm>
          <a:prstGeom prst="ellipse">
            <a:avLst/>
          </a:prstGeom>
          <a:solidFill>
            <a:srgbClr val="50C3CA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5" name="CaixaDeTexto 4"/>
          <p:cNvSpPr txBox="1"/>
          <p:nvPr/>
        </p:nvSpPr>
        <p:spPr>
          <a:xfrm>
            <a:off x="8864945" y="10868075"/>
            <a:ext cx="151585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Obrigatoriedade da alimentação dos sistemas: </a:t>
            </a:r>
            <a:r>
              <a:rPr lang="pt-BR" sz="4400" b="1" dirty="0" err="1"/>
              <a:t>Sivep</a:t>
            </a:r>
            <a:r>
              <a:rPr lang="pt-BR" sz="4400" b="1" dirty="0"/>
              <a:t>-gripe, e-SUS Notifica e </a:t>
            </a:r>
            <a:r>
              <a:rPr lang="pt-BR" sz="4400" b="1" dirty="0" smtClean="0"/>
              <a:t>SIH.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198791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75249" y="780054"/>
            <a:ext cx="225788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/>
              <a:t>Situação dos Leitos Autorizados  UTI ADULTO E PEDIÁTRICO- Brasil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243" y="2950233"/>
            <a:ext cx="22092352" cy="881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5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676181" y="204332"/>
          <a:ext cx="10731261" cy="13075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Planilha" r:id="rId3" imgW="5610356" imgH="8743950" progId="Excel.Sheet.12">
                  <p:embed/>
                </p:oleObj>
              </mc:Choice>
              <mc:Fallback>
                <p:oleObj name="Planilha" r:id="rId3" imgW="5610356" imgH="8743950" progId="Excel.Sheet.12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76181" y="204332"/>
                        <a:ext cx="10731261" cy="13075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49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542354"/>
              </p:ext>
            </p:extLst>
          </p:nvPr>
        </p:nvGraphicFramePr>
        <p:xfrm>
          <a:off x="2570672" y="35751"/>
          <a:ext cx="16562717" cy="137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Planilha" r:id="rId4" imgW="9115257" imgH="8524902" progId="Excel.Sheet.12">
                  <p:embed/>
                </p:oleObj>
              </mc:Choice>
              <mc:Fallback>
                <p:oleObj name="Planilha" r:id="rId4" imgW="9115257" imgH="852490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70672" y="35751"/>
                        <a:ext cx="16562717" cy="137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09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0269"/>
            <a:ext cx="24432912" cy="1270635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5322138" y="5544269"/>
            <a:ext cx="20193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b="1" spc="300" dirty="0" smtClean="0"/>
              <a:t>24.037</a:t>
            </a:r>
          </a:p>
        </p:txBody>
      </p:sp>
    </p:spTree>
    <p:extLst>
      <p:ext uri="{BB962C8B-B14F-4D97-AF65-F5344CB8AC3E}">
        <p14:creationId xmlns:p14="http://schemas.microsoft.com/office/powerpoint/2010/main" val="188590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4042194" y="742379"/>
            <a:ext cx="14287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spc="-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Leitos</a:t>
            </a:r>
            <a:r>
              <a:rPr lang="en-US" sz="6000" b="1" spc="-300" dirty="0" smtClean="0">
                <a:latin typeface="Calibri" panose="020F0502020204030204" pitchFamily="34" charset="0"/>
                <a:cs typeface="Calibri" panose="020F0502020204030204" pitchFamily="34" charset="0"/>
              </a:rPr>
              <a:t> UTI </a:t>
            </a:r>
            <a:r>
              <a:rPr lang="en-US" sz="6000" b="1" spc="-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Covid</a:t>
            </a:r>
            <a:r>
              <a:rPr lang="en-US" sz="6000" b="1" spc="-300" dirty="0" smtClean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6000" b="1" spc="-300" dirty="0"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r>
              <a:rPr lang="en-US" sz="6000" b="1" spc="-3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 </a:t>
            </a:r>
            <a:r>
              <a:rPr lang="en-US" sz="6000" b="1" spc="-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Regiões</a:t>
            </a:r>
            <a:endParaRPr lang="en-US" sz="6000" b="1" spc="-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37" y="2138604"/>
            <a:ext cx="22959526" cy="105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4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85137"/>
              </p:ext>
            </p:extLst>
          </p:nvPr>
        </p:nvGraphicFramePr>
        <p:xfrm>
          <a:off x="9989388" y="675635"/>
          <a:ext cx="6711351" cy="12628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Planilha" r:id="rId4" imgW="5657783" imgH="11525397" progId="Excel.Sheet.12">
                  <p:embed/>
                </p:oleObj>
              </mc:Choice>
              <mc:Fallback>
                <p:oleObj name="Planilha" r:id="rId4" imgW="5657783" imgH="1152539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89388" y="675635"/>
                        <a:ext cx="6711351" cy="12628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267161"/>
              </p:ext>
            </p:extLst>
          </p:nvPr>
        </p:nvGraphicFramePr>
        <p:xfrm>
          <a:off x="17804921" y="675635"/>
          <a:ext cx="3847381" cy="12072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lanilha" r:id="rId6" imgW="1466992" imgH="6229390" progId="Excel.Sheet.12">
                  <p:embed/>
                </p:oleObj>
              </mc:Choice>
              <mc:Fallback>
                <p:oleObj name="Planilha" r:id="rId6" imgW="1466992" imgH="62293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804921" y="675635"/>
                        <a:ext cx="3847381" cy="12072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341868"/>
              </p:ext>
            </p:extLst>
          </p:nvPr>
        </p:nvGraphicFramePr>
        <p:xfrm>
          <a:off x="471489" y="675635"/>
          <a:ext cx="8831773" cy="1304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Planilha" r:id="rId8" imgW="3647899" imgH="5610372" progId="Excel.Sheet.12">
                  <p:embed/>
                </p:oleObj>
              </mc:Choice>
              <mc:Fallback>
                <p:oleObj name="Planilha" r:id="rId8" imgW="3647899" imgH="561037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1489" y="675635"/>
                        <a:ext cx="8831773" cy="13040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232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Imagem 3">
            <a:extLst>
              <a:ext uri="{FF2B5EF4-FFF2-40B4-BE49-F238E27FC236}">
                <a16:creationId xmlns:a16="http://schemas.microsoft.com/office/drawing/2014/main" id="{1D6A7026-2C56-407D-8B06-51308A1591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duotone>
              <a:prstClr val="black"/>
              <a:srgbClr val="7CE0D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r="16776"/>
          <a:stretch/>
        </p:blipFill>
        <p:spPr>
          <a:xfrm>
            <a:off x="0" y="0"/>
            <a:ext cx="12569825" cy="12687294"/>
          </a:xfr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946036-C197-4759-A02F-E1125650FC4E}"/>
              </a:ext>
            </a:extLst>
          </p:cNvPr>
          <p:cNvCxnSpPr>
            <a:cxnSpLocks/>
          </p:cNvCxnSpPr>
          <p:nvPr/>
        </p:nvCxnSpPr>
        <p:spPr>
          <a:xfrm>
            <a:off x="13568374" y="5440978"/>
            <a:ext cx="7830104" cy="0"/>
          </a:xfrm>
          <a:prstGeom prst="line">
            <a:avLst/>
          </a:prstGeom>
          <a:ln>
            <a:solidFill>
              <a:srgbClr val="33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5D34BD8F-9F74-4CED-BDBC-88B19F5811E0}"/>
              </a:ext>
            </a:extLst>
          </p:cNvPr>
          <p:cNvSpPr/>
          <p:nvPr/>
        </p:nvSpPr>
        <p:spPr>
          <a:xfrm>
            <a:off x="10011133" y="2948930"/>
            <a:ext cx="1887984" cy="1829840"/>
          </a:xfrm>
          <a:prstGeom prst="ellipse">
            <a:avLst/>
          </a:prstGeom>
          <a:solidFill>
            <a:srgbClr val="50C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9D41306-40B6-4324-8A19-677F3C769019}"/>
              </a:ext>
            </a:extLst>
          </p:cNvPr>
          <p:cNvSpPr/>
          <p:nvPr/>
        </p:nvSpPr>
        <p:spPr>
          <a:xfrm>
            <a:off x="9219073" y="5847044"/>
            <a:ext cx="1887984" cy="1829840"/>
          </a:xfrm>
          <a:prstGeom prst="ellipse">
            <a:avLst/>
          </a:prstGeom>
          <a:solidFill>
            <a:srgbClr val="1AA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BE84EF-4CF4-45A5-A98D-C5BA6C9E82BA}"/>
              </a:ext>
            </a:extLst>
          </p:cNvPr>
          <p:cNvSpPr/>
          <p:nvPr/>
        </p:nvSpPr>
        <p:spPr>
          <a:xfrm>
            <a:off x="8327003" y="8606380"/>
            <a:ext cx="1887984" cy="1829840"/>
          </a:xfrm>
          <a:prstGeom prst="ellipse">
            <a:avLst/>
          </a:prstGeom>
          <a:solidFill>
            <a:srgbClr val="018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600"/>
          </a:p>
        </p:txBody>
      </p:sp>
      <p:grpSp>
        <p:nvGrpSpPr>
          <p:cNvPr id="25" name="Graphic 19" descr="Ambulance">
            <a:extLst>
              <a:ext uri="{FF2B5EF4-FFF2-40B4-BE49-F238E27FC236}">
                <a16:creationId xmlns:a16="http://schemas.microsoft.com/office/drawing/2014/main" id="{FCF9E080-2F9A-4994-86B1-FF11F2A9BE19}"/>
              </a:ext>
            </a:extLst>
          </p:cNvPr>
          <p:cNvGrpSpPr/>
          <p:nvPr/>
        </p:nvGrpSpPr>
        <p:grpSpPr>
          <a:xfrm>
            <a:off x="8836931" y="9091340"/>
            <a:ext cx="932912" cy="932912"/>
            <a:chOff x="1530389" y="5236836"/>
            <a:chExt cx="466456" cy="466456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6F4690-DD90-4789-BFB6-3D5C6A413A7F}"/>
                </a:ext>
              </a:extLst>
            </p:cNvPr>
            <p:cNvSpPr/>
            <p:nvPr/>
          </p:nvSpPr>
          <p:spPr>
            <a:xfrm>
              <a:off x="1612991" y="5523512"/>
              <a:ext cx="68025" cy="68025"/>
            </a:xfrm>
            <a:custGeom>
              <a:avLst/>
              <a:gdLst>
                <a:gd name="connsiteX0" fmla="*/ 68025 w 68024"/>
                <a:gd name="connsiteY0" fmla="*/ 34012 h 68024"/>
                <a:gd name="connsiteX1" fmla="*/ 34012 w 68024"/>
                <a:gd name="connsiteY1" fmla="*/ 68025 h 68024"/>
                <a:gd name="connsiteX2" fmla="*/ 0 w 68024"/>
                <a:gd name="connsiteY2" fmla="*/ 34012 h 68024"/>
                <a:gd name="connsiteX3" fmla="*/ 34012 w 68024"/>
                <a:gd name="connsiteY3" fmla="*/ 0 h 68024"/>
                <a:gd name="connsiteX4" fmla="*/ 68025 w 68024"/>
                <a:gd name="connsiteY4" fmla="*/ 34012 h 6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24" h="68024">
                  <a:moveTo>
                    <a:pt x="68025" y="34012"/>
                  </a:moveTo>
                  <a:cubicBezTo>
                    <a:pt x="68025" y="52797"/>
                    <a:pt x="52797" y="68025"/>
                    <a:pt x="34012" y="68025"/>
                  </a:cubicBezTo>
                  <a:cubicBezTo>
                    <a:pt x="15228" y="68025"/>
                    <a:pt x="0" y="52797"/>
                    <a:pt x="0" y="34012"/>
                  </a:cubicBezTo>
                  <a:cubicBezTo>
                    <a:pt x="0" y="15228"/>
                    <a:pt x="15228" y="0"/>
                    <a:pt x="34012" y="0"/>
                  </a:cubicBezTo>
                  <a:cubicBezTo>
                    <a:pt x="52797" y="0"/>
                    <a:pt x="68025" y="15228"/>
                    <a:pt x="68025" y="3401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29DA77-E42C-4C8B-A28C-BCC807206E6E}"/>
                </a:ext>
              </a:extLst>
            </p:cNvPr>
            <p:cNvSpPr/>
            <p:nvPr/>
          </p:nvSpPr>
          <p:spPr>
            <a:xfrm>
              <a:off x="1855936" y="5523512"/>
              <a:ext cx="68025" cy="68025"/>
            </a:xfrm>
            <a:custGeom>
              <a:avLst/>
              <a:gdLst>
                <a:gd name="connsiteX0" fmla="*/ 68025 w 68024"/>
                <a:gd name="connsiteY0" fmla="*/ 34012 h 68024"/>
                <a:gd name="connsiteX1" fmla="*/ 34012 w 68024"/>
                <a:gd name="connsiteY1" fmla="*/ 68025 h 68024"/>
                <a:gd name="connsiteX2" fmla="*/ 0 w 68024"/>
                <a:gd name="connsiteY2" fmla="*/ 34012 h 68024"/>
                <a:gd name="connsiteX3" fmla="*/ 34012 w 68024"/>
                <a:gd name="connsiteY3" fmla="*/ 0 h 68024"/>
                <a:gd name="connsiteX4" fmla="*/ 68025 w 68024"/>
                <a:gd name="connsiteY4" fmla="*/ 34012 h 6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24" h="68024">
                  <a:moveTo>
                    <a:pt x="68025" y="34012"/>
                  </a:moveTo>
                  <a:cubicBezTo>
                    <a:pt x="68025" y="52797"/>
                    <a:pt x="52797" y="68025"/>
                    <a:pt x="34012" y="68025"/>
                  </a:cubicBezTo>
                  <a:cubicBezTo>
                    <a:pt x="15228" y="68025"/>
                    <a:pt x="0" y="52797"/>
                    <a:pt x="0" y="34012"/>
                  </a:cubicBezTo>
                  <a:cubicBezTo>
                    <a:pt x="0" y="15228"/>
                    <a:pt x="15228" y="0"/>
                    <a:pt x="34012" y="0"/>
                  </a:cubicBezTo>
                  <a:cubicBezTo>
                    <a:pt x="52797" y="0"/>
                    <a:pt x="68025" y="15228"/>
                    <a:pt x="68025" y="3401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72CC959-62B0-464B-A572-405A366B3B1A}"/>
                </a:ext>
              </a:extLst>
            </p:cNvPr>
            <p:cNvSpPr/>
            <p:nvPr/>
          </p:nvSpPr>
          <p:spPr>
            <a:xfrm>
              <a:off x="1569260" y="5343732"/>
              <a:ext cx="388713" cy="213792"/>
            </a:xfrm>
            <a:custGeom>
              <a:avLst/>
              <a:gdLst>
                <a:gd name="connsiteX0" fmla="*/ 380939 w 388713"/>
                <a:gd name="connsiteY0" fmla="*/ 130219 h 213792"/>
                <a:gd name="connsiteX1" fmla="*/ 355187 w 388713"/>
                <a:gd name="connsiteY1" fmla="*/ 110783 h 213792"/>
                <a:gd name="connsiteX2" fmla="*/ 348384 w 388713"/>
                <a:gd name="connsiteY2" fmla="*/ 100580 h 213792"/>
                <a:gd name="connsiteX3" fmla="*/ 338666 w 388713"/>
                <a:gd name="connsiteY3" fmla="*/ 67053 h 213792"/>
                <a:gd name="connsiteX4" fmla="*/ 301253 w 388713"/>
                <a:gd name="connsiteY4" fmla="*/ 38871 h 213792"/>
                <a:gd name="connsiteX5" fmla="*/ 291535 w 388713"/>
                <a:gd name="connsiteY5" fmla="*/ 38871 h 213792"/>
                <a:gd name="connsiteX6" fmla="*/ 291535 w 388713"/>
                <a:gd name="connsiteY6" fmla="*/ 14577 h 213792"/>
                <a:gd name="connsiteX7" fmla="*/ 276958 w 388713"/>
                <a:gd name="connsiteY7" fmla="*/ 0 h 213792"/>
                <a:gd name="connsiteX8" fmla="*/ 267240 w 388713"/>
                <a:gd name="connsiteY8" fmla="*/ 0 h 213792"/>
                <a:gd name="connsiteX9" fmla="*/ 252664 w 388713"/>
                <a:gd name="connsiteY9" fmla="*/ 14577 h 213792"/>
                <a:gd name="connsiteX10" fmla="*/ 252664 w 388713"/>
                <a:gd name="connsiteY10" fmla="*/ 38871 h 213792"/>
                <a:gd name="connsiteX11" fmla="*/ 252664 w 388713"/>
                <a:gd name="connsiteY11" fmla="*/ 38871 h 213792"/>
                <a:gd name="connsiteX12" fmla="*/ 252664 w 388713"/>
                <a:gd name="connsiteY12" fmla="*/ 29154 h 213792"/>
                <a:gd name="connsiteX13" fmla="*/ 233228 w 388713"/>
                <a:gd name="connsiteY13" fmla="*/ 9718 h 213792"/>
                <a:gd name="connsiteX14" fmla="*/ 19436 w 388713"/>
                <a:gd name="connsiteY14" fmla="*/ 9718 h 213792"/>
                <a:gd name="connsiteX15" fmla="*/ 0 w 388713"/>
                <a:gd name="connsiteY15" fmla="*/ 29154 h 213792"/>
                <a:gd name="connsiteX16" fmla="*/ 0 w 388713"/>
                <a:gd name="connsiteY16" fmla="*/ 194357 h 213792"/>
                <a:gd name="connsiteX17" fmla="*/ 19436 w 388713"/>
                <a:gd name="connsiteY17" fmla="*/ 213792 h 213792"/>
                <a:gd name="connsiteX18" fmla="*/ 29154 w 388713"/>
                <a:gd name="connsiteY18" fmla="*/ 213792 h 213792"/>
                <a:gd name="connsiteX19" fmla="*/ 77743 w 388713"/>
                <a:gd name="connsiteY19" fmla="*/ 165203 h 213792"/>
                <a:gd name="connsiteX20" fmla="*/ 126332 w 388713"/>
                <a:gd name="connsiteY20" fmla="*/ 213792 h 213792"/>
                <a:gd name="connsiteX21" fmla="*/ 272099 w 388713"/>
                <a:gd name="connsiteY21" fmla="*/ 213792 h 213792"/>
                <a:gd name="connsiteX22" fmla="*/ 320689 w 388713"/>
                <a:gd name="connsiteY22" fmla="*/ 165203 h 213792"/>
                <a:gd name="connsiteX23" fmla="*/ 369278 w 388713"/>
                <a:gd name="connsiteY23" fmla="*/ 213792 h 213792"/>
                <a:gd name="connsiteX24" fmla="*/ 388713 w 388713"/>
                <a:gd name="connsiteY24" fmla="*/ 194357 h 213792"/>
                <a:gd name="connsiteX25" fmla="*/ 388713 w 388713"/>
                <a:gd name="connsiteY25" fmla="*/ 145768 h 213792"/>
                <a:gd name="connsiteX26" fmla="*/ 380939 w 388713"/>
                <a:gd name="connsiteY26" fmla="*/ 130219 h 213792"/>
                <a:gd name="connsiteX27" fmla="*/ 195571 w 388713"/>
                <a:gd name="connsiteY27" fmla="*/ 110783 h 213792"/>
                <a:gd name="connsiteX28" fmla="*/ 180995 w 388713"/>
                <a:gd name="connsiteY28" fmla="*/ 136050 h 213792"/>
                <a:gd name="connsiteX29" fmla="*/ 155485 w 388713"/>
                <a:gd name="connsiteY29" fmla="*/ 121473 h 213792"/>
                <a:gd name="connsiteX30" fmla="*/ 155485 w 388713"/>
                <a:gd name="connsiteY30" fmla="*/ 150626 h 213792"/>
                <a:gd name="connsiteX31" fmla="*/ 126332 w 388713"/>
                <a:gd name="connsiteY31" fmla="*/ 150626 h 213792"/>
                <a:gd name="connsiteX32" fmla="*/ 126332 w 388713"/>
                <a:gd name="connsiteY32" fmla="*/ 121181 h 213792"/>
                <a:gd name="connsiteX33" fmla="*/ 100823 w 388713"/>
                <a:gd name="connsiteY33" fmla="*/ 135758 h 213792"/>
                <a:gd name="connsiteX34" fmla="*/ 86246 w 388713"/>
                <a:gd name="connsiteY34" fmla="*/ 110492 h 213792"/>
                <a:gd name="connsiteX35" fmla="*/ 111755 w 388713"/>
                <a:gd name="connsiteY35" fmla="*/ 95915 h 213792"/>
                <a:gd name="connsiteX36" fmla="*/ 86246 w 388713"/>
                <a:gd name="connsiteY36" fmla="*/ 81338 h 213792"/>
                <a:gd name="connsiteX37" fmla="*/ 100823 w 388713"/>
                <a:gd name="connsiteY37" fmla="*/ 56072 h 213792"/>
                <a:gd name="connsiteX38" fmla="*/ 126332 w 388713"/>
                <a:gd name="connsiteY38" fmla="*/ 70649 h 213792"/>
                <a:gd name="connsiteX39" fmla="*/ 126332 w 388713"/>
                <a:gd name="connsiteY39" fmla="*/ 41204 h 213792"/>
                <a:gd name="connsiteX40" fmla="*/ 155485 w 388713"/>
                <a:gd name="connsiteY40" fmla="*/ 41204 h 213792"/>
                <a:gd name="connsiteX41" fmla="*/ 155485 w 388713"/>
                <a:gd name="connsiteY41" fmla="*/ 70697 h 213792"/>
                <a:gd name="connsiteX42" fmla="*/ 180995 w 388713"/>
                <a:gd name="connsiteY42" fmla="*/ 56120 h 213792"/>
                <a:gd name="connsiteX43" fmla="*/ 195571 w 388713"/>
                <a:gd name="connsiteY43" fmla="*/ 81387 h 213792"/>
                <a:gd name="connsiteX44" fmla="*/ 170062 w 388713"/>
                <a:gd name="connsiteY44" fmla="*/ 95964 h 213792"/>
                <a:gd name="connsiteX45" fmla="*/ 272099 w 388713"/>
                <a:gd name="connsiteY45" fmla="*/ 106896 h 213792"/>
                <a:gd name="connsiteX46" fmla="*/ 272099 w 388713"/>
                <a:gd name="connsiteY46" fmla="*/ 58307 h 213792"/>
                <a:gd name="connsiteX47" fmla="*/ 301253 w 388713"/>
                <a:gd name="connsiteY47" fmla="*/ 58307 h 213792"/>
                <a:gd name="connsiteX48" fmla="*/ 319717 w 388713"/>
                <a:gd name="connsiteY48" fmla="*/ 72398 h 213792"/>
                <a:gd name="connsiteX49" fmla="*/ 329435 w 388713"/>
                <a:gd name="connsiteY49" fmla="*/ 105924 h 213792"/>
                <a:gd name="connsiteX50" fmla="*/ 329920 w 388713"/>
                <a:gd name="connsiteY50" fmla="*/ 106896 h 21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88713" h="213792">
                  <a:moveTo>
                    <a:pt x="380939" y="130219"/>
                  </a:moveTo>
                  <a:lnTo>
                    <a:pt x="355187" y="110783"/>
                  </a:lnTo>
                  <a:cubicBezTo>
                    <a:pt x="351808" y="108270"/>
                    <a:pt x="349405" y="104664"/>
                    <a:pt x="348384" y="100580"/>
                  </a:cubicBezTo>
                  <a:lnTo>
                    <a:pt x="338666" y="67053"/>
                  </a:lnTo>
                  <a:cubicBezTo>
                    <a:pt x="333710" y="50481"/>
                    <a:pt x="318549" y="39061"/>
                    <a:pt x="301253" y="38871"/>
                  </a:cubicBezTo>
                  <a:lnTo>
                    <a:pt x="291535" y="38871"/>
                  </a:lnTo>
                  <a:lnTo>
                    <a:pt x="291535" y="14577"/>
                  </a:lnTo>
                  <a:cubicBezTo>
                    <a:pt x="291535" y="6526"/>
                    <a:pt x="285009" y="0"/>
                    <a:pt x="276958" y="0"/>
                  </a:cubicBezTo>
                  <a:lnTo>
                    <a:pt x="267240" y="0"/>
                  </a:lnTo>
                  <a:cubicBezTo>
                    <a:pt x="259190" y="0"/>
                    <a:pt x="252664" y="6526"/>
                    <a:pt x="252664" y="14577"/>
                  </a:cubicBezTo>
                  <a:lnTo>
                    <a:pt x="252664" y="38871"/>
                  </a:lnTo>
                  <a:lnTo>
                    <a:pt x="252664" y="38871"/>
                  </a:lnTo>
                  <a:lnTo>
                    <a:pt x="252664" y="29154"/>
                  </a:lnTo>
                  <a:cubicBezTo>
                    <a:pt x="252664" y="18420"/>
                    <a:pt x="243962" y="9718"/>
                    <a:pt x="233228" y="9718"/>
                  </a:cubicBezTo>
                  <a:lnTo>
                    <a:pt x="19436" y="9718"/>
                  </a:lnTo>
                  <a:cubicBezTo>
                    <a:pt x="8702" y="9718"/>
                    <a:pt x="0" y="18420"/>
                    <a:pt x="0" y="29154"/>
                  </a:cubicBezTo>
                  <a:lnTo>
                    <a:pt x="0" y="194357"/>
                  </a:lnTo>
                  <a:cubicBezTo>
                    <a:pt x="0" y="205091"/>
                    <a:pt x="8702" y="213792"/>
                    <a:pt x="19436" y="213792"/>
                  </a:cubicBezTo>
                  <a:lnTo>
                    <a:pt x="29154" y="213792"/>
                  </a:lnTo>
                  <a:cubicBezTo>
                    <a:pt x="29154" y="186958"/>
                    <a:pt x="50908" y="165203"/>
                    <a:pt x="77743" y="165203"/>
                  </a:cubicBezTo>
                  <a:cubicBezTo>
                    <a:pt x="104577" y="165203"/>
                    <a:pt x="126332" y="186958"/>
                    <a:pt x="126332" y="213792"/>
                  </a:cubicBezTo>
                  <a:lnTo>
                    <a:pt x="272099" y="213792"/>
                  </a:lnTo>
                  <a:cubicBezTo>
                    <a:pt x="272099" y="186958"/>
                    <a:pt x="293853" y="165203"/>
                    <a:pt x="320689" y="165203"/>
                  </a:cubicBezTo>
                  <a:cubicBezTo>
                    <a:pt x="347524" y="165203"/>
                    <a:pt x="369278" y="186958"/>
                    <a:pt x="369278" y="213792"/>
                  </a:cubicBezTo>
                  <a:cubicBezTo>
                    <a:pt x="380012" y="213792"/>
                    <a:pt x="388713" y="205091"/>
                    <a:pt x="388713" y="194357"/>
                  </a:cubicBezTo>
                  <a:lnTo>
                    <a:pt x="388713" y="145768"/>
                  </a:lnTo>
                  <a:cubicBezTo>
                    <a:pt x="388713" y="139650"/>
                    <a:pt x="385833" y="133889"/>
                    <a:pt x="380939" y="130219"/>
                  </a:cubicBezTo>
                  <a:close/>
                  <a:moveTo>
                    <a:pt x="195571" y="110783"/>
                  </a:moveTo>
                  <a:lnTo>
                    <a:pt x="180995" y="136050"/>
                  </a:lnTo>
                  <a:lnTo>
                    <a:pt x="155485" y="121473"/>
                  </a:lnTo>
                  <a:lnTo>
                    <a:pt x="155485" y="150626"/>
                  </a:lnTo>
                  <a:lnTo>
                    <a:pt x="126332" y="150626"/>
                  </a:lnTo>
                  <a:lnTo>
                    <a:pt x="126332" y="121181"/>
                  </a:lnTo>
                  <a:lnTo>
                    <a:pt x="100823" y="135758"/>
                  </a:lnTo>
                  <a:lnTo>
                    <a:pt x="86246" y="110492"/>
                  </a:lnTo>
                  <a:lnTo>
                    <a:pt x="111755" y="95915"/>
                  </a:lnTo>
                  <a:lnTo>
                    <a:pt x="86246" y="81338"/>
                  </a:lnTo>
                  <a:lnTo>
                    <a:pt x="100823" y="56072"/>
                  </a:lnTo>
                  <a:lnTo>
                    <a:pt x="126332" y="70649"/>
                  </a:lnTo>
                  <a:lnTo>
                    <a:pt x="126332" y="41204"/>
                  </a:lnTo>
                  <a:lnTo>
                    <a:pt x="155485" y="41204"/>
                  </a:lnTo>
                  <a:lnTo>
                    <a:pt x="155485" y="70697"/>
                  </a:lnTo>
                  <a:lnTo>
                    <a:pt x="180995" y="56120"/>
                  </a:lnTo>
                  <a:lnTo>
                    <a:pt x="195571" y="81387"/>
                  </a:lnTo>
                  <a:lnTo>
                    <a:pt x="170062" y="95964"/>
                  </a:lnTo>
                  <a:close/>
                  <a:moveTo>
                    <a:pt x="272099" y="106896"/>
                  </a:moveTo>
                  <a:lnTo>
                    <a:pt x="272099" y="58307"/>
                  </a:lnTo>
                  <a:lnTo>
                    <a:pt x="301253" y="58307"/>
                  </a:lnTo>
                  <a:cubicBezTo>
                    <a:pt x="309919" y="58187"/>
                    <a:pt x="317545" y="64007"/>
                    <a:pt x="319717" y="72398"/>
                  </a:cubicBezTo>
                  <a:lnTo>
                    <a:pt x="329435" y="105924"/>
                  </a:lnTo>
                  <a:cubicBezTo>
                    <a:pt x="329435" y="106410"/>
                    <a:pt x="329920" y="106410"/>
                    <a:pt x="329920" y="106896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6570A1F-0658-46BE-9DF5-18E2481B27C8}"/>
                </a:ext>
              </a:extLst>
            </p:cNvPr>
            <p:cNvSpPr/>
            <p:nvPr/>
          </p:nvSpPr>
          <p:spPr>
            <a:xfrm>
              <a:off x="1841360" y="5304861"/>
              <a:ext cx="4859" cy="24295"/>
            </a:xfrm>
            <a:custGeom>
              <a:avLst/>
              <a:gdLst>
                <a:gd name="connsiteX0" fmla="*/ 0 w 0"/>
                <a:gd name="connsiteY0" fmla="*/ 24295 h 24294"/>
                <a:gd name="connsiteX1" fmla="*/ 0 w 0"/>
                <a:gd name="connsiteY1" fmla="*/ 0 h 2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4294">
                  <a:moveTo>
                    <a:pt x="0" y="24295"/>
                  </a:moveTo>
                  <a:lnTo>
                    <a:pt x="0" y="0"/>
                  </a:lnTo>
                </a:path>
              </a:pathLst>
            </a:custGeom>
            <a:grpFill/>
            <a:ln w="9525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1A12E7A-319F-4A77-B5EB-00FEBDEF6B99}"/>
                </a:ext>
              </a:extLst>
            </p:cNvPr>
            <p:cNvSpPr/>
            <p:nvPr/>
          </p:nvSpPr>
          <p:spPr>
            <a:xfrm>
              <a:off x="1863225" y="5317008"/>
              <a:ext cx="14577" cy="14577"/>
            </a:xfrm>
            <a:custGeom>
              <a:avLst/>
              <a:gdLst>
                <a:gd name="connsiteX0" fmla="*/ 0 w 14576"/>
                <a:gd name="connsiteY0" fmla="*/ 17006 h 14576"/>
                <a:gd name="connsiteX1" fmla="*/ 17006 w 14576"/>
                <a:gd name="connsiteY1" fmla="*/ 0 h 1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6" h="14576">
                  <a:moveTo>
                    <a:pt x="0" y="17006"/>
                  </a:moveTo>
                  <a:lnTo>
                    <a:pt x="17006" y="0"/>
                  </a:lnTo>
                </a:path>
              </a:pathLst>
            </a:custGeom>
            <a:grpFill/>
            <a:ln w="9525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630F3-3FAD-4B58-96D2-8E7A5E4ABB0D}"/>
                </a:ext>
              </a:extLst>
            </p:cNvPr>
            <p:cNvSpPr/>
            <p:nvPr/>
          </p:nvSpPr>
          <p:spPr>
            <a:xfrm>
              <a:off x="1802488" y="5317008"/>
              <a:ext cx="14577" cy="14577"/>
            </a:xfrm>
            <a:custGeom>
              <a:avLst/>
              <a:gdLst>
                <a:gd name="connsiteX0" fmla="*/ 17006 w 14576"/>
                <a:gd name="connsiteY0" fmla="*/ 17006 h 14576"/>
                <a:gd name="connsiteX1" fmla="*/ 0 w 14576"/>
                <a:gd name="connsiteY1" fmla="*/ 0 h 1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6" h="14576">
                  <a:moveTo>
                    <a:pt x="17006" y="17006"/>
                  </a:moveTo>
                  <a:lnTo>
                    <a:pt x="0" y="0"/>
                  </a:lnTo>
                </a:path>
              </a:pathLst>
            </a:custGeom>
            <a:grpFill/>
            <a:ln w="9525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</p:grpSp>
      <p:sp>
        <p:nvSpPr>
          <p:cNvPr id="32" name="Graphic 20" descr="IV">
            <a:extLst>
              <a:ext uri="{FF2B5EF4-FFF2-40B4-BE49-F238E27FC236}">
                <a16:creationId xmlns:a16="http://schemas.microsoft.com/office/drawing/2014/main" id="{82198E28-2AAC-4ECE-B101-67B24548619B}"/>
              </a:ext>
            </a:extLst>
          </p:cNvPr>
          <p:cNvSpPr/>
          <p:nvPr/>
        </p:nvSpPr>
        <p:spPr>
          <a:xfrm>
            <a:off x="9900683" y="6342339"/>
            <a:ext cx="524764" cy="855170"/>
          </a:xfrm>
          <a:custGeom>
            <a:avLst/>
            <a:gdLst>
              <a:gd name="connsiteX0" fmla="*/ 63166 w 262381"/>
              <a:gd name="connsiteY0" fmla="*/ 72884 h 427584"/>
              <a:gd name="connsiteX1" fmla="*/ 199216 w 262381"/>
              <a:gd name="connsiteY1" fmla="*/ 72884 h 427584"/>
              <a:gd name="connsiteX2" fmla="*/ 233228 w 262381"/>
              <a:gd name="connsiteY2" fmla="*/ 106896 h 427584"/>
              <a:gd name="connsiteX3" fmla="*/ 204075 w 262381"/>
              <a:gd name="connsiteY3" fmla="*/ 106896 h 427584"/>
              <a:gd name="connsiteX4" fmla="*/ 204075 w 262381"/>
              <a:gd name="connsiteY4" fmla="*/ 126332 h 427584"/>
              <a:gd name="connsiteX5" fmla="*/ 233228 w 262381"/>
              <a:gd name="connsiteY5" fmla="*/ 126332 h 427584"/>
              <a:gd name="connsiteX6" fmla="*/ 233228 w 262381"/>
              <a:gd name="connsiteY6" fmla="*/ 155485 h 427584"/>
              <a:gd name="connsiteX7" fmla="*/ 204075 w 262381"/>
              <a:gd name="connsiteY7" fmla="*/ 155485 h 427584"/>
              <a:gd name="connsiteX8" fmla="*/ 204075 w 262381"/>
              <a:gd name="connsiteY8" fmla="*/ 174921 h 427584"/>
              <a:gd name="connsiteX9" fmla="*/ 233228 w 262381"/>
              <a:gd name="connsiteY9" fmla="*/ 174921 h 427584"/>
              <a:gd name="connsiteX10" fmla="*/ 233228 w 262381"/>
              <a:gd name="connsiteY10" fmla="*/ 204075 h 427584"/>
              <a:gd name="connsiteX11" fmla="*/ 204075 w 262381"/>
              <a:gd name="connsiteY11" fmla="*/ 204075 h 427584"/>
              <a:gd name="connsiteX12" fmla="*/ 204075 w 262381"/>
              <a:gd name="connsiteY12" fmla="*/ 223510 h 427584"/>
              <a:gd name="connsiteX13" fmla="*/ 233228 w 262381"/>
              <a:gd name="connsiteY13" fmla="*/ 223510 h 427584"/>
              <a:gd name="connsiteX14" fmla="*/ 233228 w 262381"/>
              <a:gd name="connsiteY14" fmla="*/ 242946 h 427584"/>
              <a:gd name="connsiteX15" fmla="*/ 152084 w 262381"/>
              <a:gd name="connsiteY15" fmla="*/ 236143 h 427584"/>
              <a:gd name="connsiteX16" fmla="*/ 95721 w 262381"/>
              <a:gd name="connsiteY16" fmla="*/ 214278 h 427584"/>
              <a:gd name="connsiteX17" fmla="*/ 29154 w 262381"/>
              <a:gd name="connsiteY17" fmla="*/ 225940 h 427584"/>
              <a:gd name="connsiteX18" fmla="*/ 29154 w 262381"/>
              <a:gd name="connsiteY18" fmla="*/ 106896 h 427584"/>
              <a:gd name="connsiteX19" fmla="*/ 63166 w 262381"/>
              <a:gd name="connsiteY19" fmla="*/ 72884 h 427584"/>
              <a:gd name="connsiteX20" fmla="*/ 131191 w 262381"/>
              <a:gd name="connsiteY20" fmla="*/ 19436 h 427584"/>
              <a:gd name="connsiteX21" fmla="*/ 140909 w 262381"/>
              <a:gd name="connsiteY21" fmla="*/ 29154 h 427584"/>
              <a:gd name="connsiteX22" fmla="*/ 131191 w 262381"/>
              <a:gd name="connsiteY22" fmla="*/ 38871 h 427584"/>
              <a:gd name="connsiteX23" fmla="*/ 121473 w 262381"/>
              <a:gd name="connsiteY23" fmla="*/ 29154 h 427584"/>
              <a:gd name="connsiteX24" fmla="*/ 131191 w 262381"/>
              <a:gd name="connsiteY24" fmla="*/ 19436 h 427584"/>
              <a:gd name="connsiteX25" fmla="*/ 199216 w 262381"/>
              <a:gd name="connsiteY25" fmla="*/ 43730 h 427584"/>
              <a:gd name="connsiteX26" fmla="*/ 156457 w 262381"/>
              <a:gd name="connsiteY26" fmla="*/ 43730 h 427584"/>
              <a:gd name="connsiteX27" fmla="*/ 160344 w 262381"/>
              <a:gd name="connsiteY27" fmla="*/ 29154 h 427584"/>
              <a:gd name="connsiteX28" fmla="*/ 131191 w 262381"/>
              <a:gd name="connsiteY28" fmla="*/ 0 h 427584"/>
              <a:gd name="connsiteX29" fmla="*/ 102037 w 262381"/>
              <a:gd name="connsiteY29" fmla="*/ 29154 h 427584"/>
              <a:gd name="connsiteX30" fmla="*/ 105924 w 262381"/>
              <a:gd name="connsiteY30" fmla="*/ 43730 h 427584"/>
              <a:gd name="connsiteX31" fmla="*/ 63166 w 262381"/>
              <a:gd name="connsiteY31" fmla="*/ 43730 h 427584"/>
              <a:gd name="connsiteX32" fmla="*/ 0 w 262381"/>
              <a:gd name="connsiteY32" fmla="*/ 106896 h 427584"/>
              <a:gd name="connsiteX33" fmla="*/ 0 w 262381"/>
              <a:gd name="connsiteY33" fmla="*/ 301253 h 427584"/>
              <a:gd name="connsiteX34" fmla="*/ 63166 w 262381"/>
              <a:gd name="connsiteY34" fmla="*/ 364419 h 427584"/>
              <a:gd name="connsiteX35" fmla="*/ 102037 w 262381"/>
              <a:gd name="connsiteY35" fmla="*/ 364419 h 427584"/>
              <a:gd name="connsiteX36" fmla="*/ 102037 w 262381"/>
              <a:gd name="connsiteY36" fmla="*/ 383854 h 427584"/>
              <a:gd name="connsiteX37" fmla="*/ 111755 w 262381"/>
              <a:gd name="connsiteY37" fmla="*/ 393572 h 427584"/>
              <a:gd name="connsiteX38" fmla="*/ 121473 w 262381"/>
              <a:gd name="connsiteY38" fmla="*/ 393572 h 427584"/>
              <a:gd name="connsiteX39" fmla="*/ 121473 w 262381"/>
              <a:gd name="connsiteY39" fmla="*/ 427585 h 427584"/>
              <a:gd name="connsiteX40" fmla="*/ 140909 w 262381"/>
              <a:gd name="connsiteY40" fmla="*/ 427585 h 427584"/>
              <a:gd name="connsiteX41" fmla="*/ 140909 w 262381"/>
              <a:gd name="connsiteY41" fmla="*/ 393572 h 427584"/>
              <a:gd name="connsiteX42" fmla="*/ 150626 w 262381"/>
              <a:gd name="connsiteY42" fmla="*/ 393572 h 427584"/>
              <a:gd name="connsiteX43" fmla="*/ 160344 w 262381"/>
              <a:gd name="connsiteY43" fmla="*/ 383854 h 427584"/>
              <a:gd name="connsiteX44" fmla="*/ 160344 w 262381"/>
              <a:gd name="connsiteY44" fmla="*/ 364419 h 427584"/>
              <a:gd name="connsiteX45" fmla="*/ 199216 w 262381"/>
              <a:gd name="connsiteY45" fmla="*/ 364419 h 427584"/>
              <a:gd name="connsiteX46" fmla="*/ 262382 w 262381"/>
              <a:gd name="connsiteY46" fmla="*/ 301253 h 427584"/>
              <a:gd name="connsiteX47" fmla="*/ 262382 w 262381"/>
              <a:gd name="connsiteY47" fmla="*/ 106896 h 427584"/>
              <a:gd name="connsiteX48" fmla="*/ 199216 w 262381"/>
              <a:gd name="connsiteY48" fmla="*/ 43730 h 4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62381" h="427584">
                <a:moveTo>
                  <a:pt x="63166" y="72884"/>
                </a:moveTo>
                <a:lnTo>
                  <a:pt x="199216" y="72884"/>
                </a:lnTo>
                <a:cubicBezTo>
                  <a:pt x="218165" y="72884"/>
                  <a:pt x="233228" y="87946"/>
                  <a:pt x="233228" y="106896"/>
                </a:cubicBezTo>
                <a:lnTo>
                  <a:pt x="204075" y="106896"/>
                </a:lnTo>
                <a:lnTo>
                  <a:pt x="204075" y="126332"/>
                </a:lnTo>
                <a:lnTo>
                  <a:pt x="233228" y="126332"/>
                </a:lnTo>
                <a:lnTo>
                  <a:pt x="233228" y="155485"/>
                </a:lnTo>
                <a:lnTo>
                  <a:pt x="204075" y="155485"/>
                </a:lnTo>
                <a:lnTo>
                  <a:pt x="204075" y="174921"/>
                </a:lnTo>
                <a:lnTo>
                  <a:pt x="233228" y="174921"/>
                </a:lnTo>
                <a:lnTo>
                  <a:pt x="233228" y="204075"/>
                </a:lnTo>
                <a:lnTo>
                  <a:pt x="204075" y="204075"/>
                </a:lnTo>
                <a:lnTo>
                  <a:pt x="204075" y="223510"/>
                </a:lnTo>
                <a:lnTo>
                  <a:pt x="233228" y="223510"/>
                </a:lnTo>
                <a:lnTo>
                  <a:pt x="233228" y="242946"/>
                </a:lnTo>
                <a:cubicBezTo>
                  <a:pt x="207962" y="253150"/>
                  <a:pt x="177836" y="245861"/>
                  <a:pt x="152084" y="236143"/>
                </a:cubicBezTo>
                <a:cubicBezTo>
                  <a:pt x="130219" y="227883"/>
                  <a:pt x="118558" y="217679"/>
                  <a:pt x="95721" y="214278"/>
                </a:cubicBezTo>
                <a:cubicBezTo>
                  <a:pt x="76285" y="211363"/>
                  <a:pt x="47617" y="214764"/>
                  <a:pt x="29154" y="225940"/>
                </a:cubicBezTo>
                <a:lnTo>
                  <a:pt x="29154" y="106896"/>
                </a:lnTo>
                <a:cubicBezTo>
                  <a:pt x="29154" y="87946"/>
                  <a:pt x="44216" y="72884"/>
                  <a:pt x="63166" y="72884"/>
                </a:cubicBezTo>
                <a:close/>
                <a:moveTo>
                  <a:pt x="131191" y="19436"/>
                </a:moveTo>
                <a:cubicBezTo>
                  <a:pt x="136536" y="19436"/>
                  <a:pt x="140909" y="23809"/>
                  <a:pt x="140909" y="29154"/>
                </a:cubicBezTo>
                <a:cubicBezTo>
                  <a:pt x="140909" y="34498"/>
                  <a:pt x="136536" y="38871"/>
                  <a:pt x="131191" y="38871"/>
                </a:cubicBezTo>
                <a:cubicBezTo>
                  <a:pt x="125846" y="38871"/>
                  <a:pt x="121473" y="34498"/>
                  <a:pt x="121473" y="29154"/>
                </a:cubicBezTo>
                <a:cubicBezTo>
                  <a:pt x="121473" y="23809"/>
                  <a:pt x="125846" y="19436"/>
                  <a:pt x="131191" y="19436"/>
                </a:cubicBezTo>
                <a:close/>
                <a:moveTo>
                  <a:pt x="199216" y="43730"/>
                </a:moveTo>
                <a:lnTo>
                  <a:pt x="156457" y="43730"/>
                </a:lnTo>
                <a:cubicBezTo>
                  <a:pt x="158887" y="39357"/>
                  <a:pt x="160344" y="34498"/>
                  <a:pt x="160344" y="29154"/>
                </a:cubicBezTo>
                <a:cubicBezTo>
                  <a:pt x="160344" y="13119"/>
                  <a:pt x="147225" y="0"/>
                  <a:pt x="131191" y="0"/>
                </a:cubicBezTo>
                <a:cubicBezTo>
                  <a:pt x="115156" y="0"/>
                  <a:pt x="102037" y="13119"/>
                  <a:pt x="102037" y="29154"/>
                </a:cubicBezTo>
                <a:cubicBezTo>
                  <a:pt x="102037" y="34498"/>
                  <a:pt x="103495" y="39357"/>
                  <a:pt x="105924" y="43730"/>
                </a:cubicBezTo>
                <a:lnTo>
                  <a:pt x="63166" y="43730"/>
                </a:lnTo>
                <a:cubicBezTo>
                  <a:pt x="28182" y="43730"/>
                  <a:pt x="0" y="71912"/>
                  <a:pt x="0" y="106896"/>
                </a:cubicBezTo>
                <a:lnTo>
                  <a:pt x="0" y="301253"/>
                </a:lnTo>
                <a:cubicBezTo>
                  <a:pt x="0" y="336237"/>
                  <a:pt x="28182" y="364419"/>
                  <a:pt x="63166" y="364419"/>
                </a:cubicBezTo>
                <a:lnTo>
                  <a:pt x="102037" y="364419"/>
                </a:lnTo>
                <a:lnTo>
                  <a:pt x="102037" y="383854"/>
                </a:lnTo>
                <a:cubicBezTo>
                  <a:pt x="102037" y="389199"/>
                  <a:pt x="106410" y="393572"/>
                  <a:pt x="111755" y="393572"/>
                </a:cubicBezTo>
                <a:lnTo>
                  <a:pt x="121473" y="393572"/>
                </a:lnTo>
                <a:lnTo>
                  <a:pt x="121473" y="427585"/>
                </a:lnTo>
                <a:lnTo>
                  <a:pt x="140909" y="427585"/>
                </a:lnTo>
                <a:lnTo>
                  <a:pt x="140909" y="393572"/>
                </a:lnTo>
                <a:lnTo>
                  <a:pt x="150626" y="393572"/>
                </a:lnTo>
                <a:cubicBezTo>
                  <a:pt x="155971" y="393572"/>
                  <a:pt x="160344" y="389199"/>
                  <a:pt x="160344" y="383854"/>
                </a:cubicBezTo>
                <a:lnTo>
                  <a:pt x="160344" y="364419"/>
                </a:lnTo>
                <a:lnTo>
                  <a:pt x="199216" y="364419"/>
                </a:lnTo>
                <a:cubicBezTo>
                  <a:pt x="234200" y="364419"/>
                  <a:pt x="262382" y="336237"/>
                  <a:pt x="262382" y="301253"/>
                </a:cubicBezTo>
                <a:lnTo>
                  <a:pt x="262382" y="106896"/>
                </a:lnTo>
                <a:cubicBezTo>
                  <a:pt x="262382" y="71912"/>
                  <a:pt x="234200" y="43730"/>
                  <a:pt x="199216" y="43730"/>
                </a:cubicBez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ID" sz="3600"/>
          </a:p>
        </p:txBody>
      </p:sp>
      <p:grpSp>
        <p:nvGrpSpPr>
          <p:cNvPr id="33" name="Graphic 21" descr="Medicine">
            <a:extLst>
              <a:ext uri="{FF2B5EF4-FFF2-40B4-BE49-F238E27FC236}">
                <a16:creationId xmlns:a16="http://schemas.microsoft.com/office/drawing/2014/main" id="{97FEBC7A-5E01-417B-9586-F7CD137B29FE}"/>
              </a:ext>
            </a:extLst>
          </p:cNvPr>
          <p:cNvGrpSpPr/>
          <p:nvPr/>
        </p:nvGrpSpPr>
        <p:grpSpPr>
          <a:xfrm>
            <a:off x="10499751" y="3396624"/>
            <a:ext cx="932912" cy="932912"/>
            <a:chOff x="1504938" y="1612557"/>
            <a:chExt cx="466456" cy="46645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82A3316-B414-4C40-A526-51347FC9158F}"/>
                </a:ext>
              </a:extLst>
            </p:cNvPr>
            <p:cNvSpPr/>
            <p:nvPr/>
          </p:nvSpPr>
          <p:spPr>
            <a:xfrm>
              <a:off x="1602116" y="1651428"/>
              <a:ext cx="213792" cy="349842"/>
            </a:xfrm>
            <a:custGeom>
              <a:avLst/>
              <a:gdLst>
                <a:gd name="connsiteX0" fmla="*/ 213792 w 213792"/>
                <a:gd name="connsiteY0" fmla="*/ 291535 h 349842"/>
                <a:gd name="connsiteX1" fmla="*/ 213792 w 213792"/>
                <a:gd name="connsiteY1" fmla="*/ 252664 h 349842"/>
                <a:gd name="connsiteX2" fmla="*/ 48589 w 213792"/>
                <a:gd name="connsiteY2" fmla="*/ 252664 h 349842"/>
                <a:gd name="connsiteX3" fmla="*/ 38871 w 213792"/>
                <a:gd name="connsiteY3" fmla="*/ 242946 h 349842"/>
                <a:gd name="connsiteX4" fmla="*/ 38871 w 213792"/>
                <a:gd name="connsiteY4" fmla="*/ 145768 h 349842"/>
                <a:gd name="connsiteX5" fmla="*/ 48589 w 213792"/>
                <a:gd name="connsiteY5" fmla="*/ 136050 h 349842"/>
                <a:gd name="connsiteX6" fmla="*/ 213792 w 213792"/>
                <a:gd name="connsiteY6" fmla="*/ 136050 h 349842"/>
                <a:gd name="connsiteX7" fmla="*/ 213792 w 213792"/>
                <a:gd name="connsiteY7" fmla="*/ 97178 h 349842"/>
                <a:gd name="connsiteX8" fmla="*/ 194357 w 213792"/>
                <a:gd name="connsiteY8" fmla="*/ 77743 h 349842"/>
                <a:gd name="connsiteX9" fmla="*/ 177350 w 213792"/>
                <a:gd name="connsiteY9" fmla="*/ 77743 h 349842"/>
                <a:gd name="connsiteX10" fmla="*/ 174921 w 213792"/>
                <a:gd name="connsiteY10" fmla="*/ 75313 h 349842"/>
                <a:gd name="connsiteX11" fmla="*/ 174921 w 213792"/>
                <a:gd name="connsiteY11" fmla="*/ 60736 h 349842"/>
                <a:gd name="connsiteX12" fmla="*/ 177350 w 213792"/>
                <a:gd name="connsiteY12" fmla="*/ 58307 h 349842"/>
                <a:gd name="connsiteX13" fmla="*/ 189498 w 213792"/>
                <a:gd name="connsiteY13" fmla="*/ 58307 h 349842"/>
                <a:gd name="connsiteX14" fmla="*/ 194357 w 213792"/>
                <a:gd name="connsiteY14" fmla="*/ 53448 h 349842"/>
                <a:gd name="connsiteX15" fmla="*/ 194357 w 213792"/>
                <a:gd name="connsiteY15" fmla="*/ 19436 h 349842"/>
                <a:gd name="connsiteX16" fmla="*/ 174921 w 213792"/>
                <a:gd name="connsiteY16" fmla="*/ 0 h 349842"/>
                <a:gd name="connsiteX17" fmla="*/ 38871 w 213792"/>
                <a:gd name="connsiteY17" fmla="*/ 0 h 349842"/>
                <a:gd name="connsiteX18" fmla="*/ 19436 w 213792"/>
                <a:gd name="connsiteY18" fmla="*/ 19436 h 349842"/>
                <a:gd name="connsiteX19" fmla="*/ 19436 w 213792"/>
                <a:gd name="connsiteY19" fmla="*/ 53448 h 349842"/>
                <a:gd name="connsiteX20" fmla="*/ 24295 w 213792"/>
                <a:gd name="connsiteY20" fmla="*/ 58307 h 349842"/>
                <a:gd name="connsiteX21" fmla="*/ 36442 w 213792"/>
                <a:gd name="connsiteY21" fmla="*/ 58307 h 349842"/>
                <a:gd name="connsiteX22" fmla="*/ 38871 w 213792"/>
                <a:gd name="connsiteY22" fmla="*/ 60736 h 349842"/>
                <a:gd name="connsiteX23" fmla="*/ 38871 w 213792"/>
                <a:gd name="connsiteY23" fmla="*/ 75313 h 349842"/>
                <a:gd name="connsiteX24" fmla="*/ 36442 w 213792"/>
                <a:gd name="connsiteY24" fmla="*/ 77743 h 349842"/>
                <a:gd name="connsiteX25" fmla="*/ 19436 w 213792"/>
                <a:gd name="connsiteY25" fmla="*/ 77743 h 349842"/>
                <a:gd name="connsiteX26" fmla="*/ 0 w 213792"/>
                <a:gd name="connsiteY26" fmla="*/ 97178 h 349842"/>
                <a:gd name="connsiteX27" fmla="*/ 0 w 213792"/>
                <a:gd name="connsiteY27" fmla="*/ 330406 h 349842"/>
                <a:gd name="connsiteX28" fmla="*/ 19436 w 213792"/>
                <a:gd name="connsiteY28" fmla="*/ 349842 h 349842"/>
                <a:gd name="connsiteX29" fmla="*/ 87461 w 213792"/>
                <a:gd name="connsiteY29" fmla="*/ 349842 h 349842"/>
                <a:gd name="connsiteX30" fmla="*/ 145768 w 213792"/>
                <a:gd name="connsiteY30" fmla="*/ 291535 h 349842"/>
                <a:gd name="connsiteX31" fmla="*/ 213792 w 213792"/>
                <a:gd name="connsiteY31" fmla="*/ 291535 h 349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3792" h="349842">
                  <a:moveTo>
                    <a:pt x="213792" y="291535"/>
                  </a:moveTo>
                  <a:lnTo>
                    <a:pt x="213792" y="252664"/>
                  </a:lnTo>
                  <a:lnTo>
                    <a:pt x="48589" y="252664"/>
                  </a:lnTo>
                  <a:cubicBezTo>
                    <a:pt x="43244" y="252664"/>
                    <a:pt x="38871" y="248291"/>
                    <a:pt x="38871" y="242946"/>
                  </a:cubicBezTo>
                  <a:lnTo>
                    <a:pt x="38871" y="145768"/>
                  </a:lnTo>
                  <a:cubicBezTo>
                    <a:pt x="38871" y="140423"/>
                    <a:pt x="43244" y="136050"/>
                    <a:pt x="48589" y="136050"/>
                  </a:cubicBezTo>
                  <a:lnTo>
                    <a:pt x="213792" y="136050"/>
                  </a:lnTo>
                  <a:lnTo>
                    <a:pt x="213792" y="97178"/>
                  </a:lnTo>
                  <a:cubicBezTo>
                    <a:pt x="213792" y="86489"/>
                    <a:pt x="205046" y="77743"/>
                    <a:pt x="194357" y="77743"/>
                  </a:cubicBezTo>
                  <a:lnTo>
                    <a:pt x="177350" y="77743"/>
                  </a:lnTo>
                  <a:cubicBezTo>
                    <a:pt x="175893" y="77743"/>
                    <a:pt x="174921" y="76771"/>
                    <a:pt x="174921" y="75313"/>
                  </a:cubicBezTo>
                  <a:lnTo>
                    <a:pt x="174921" y="60736"/>
                  </a:lnTo>
                  <a:cubicBezTo>
                    <a:pt x="174921" y="59279"/>
                    <a:pt x="175893" y="58307"/>
                    <a:pt x="177350" y="58307"/>
                  </a:cubicBezTo>
                  <a:lnTo>
                    <a:pt x="189498" y="58307"/>
                  </a:lnTo>
                  <a:cubicBezTo>
                    <a:pt x="192413" y="58307"/>
                    <a:pt x="194357" y="56363"/>
                    <a:pt x="194357" y="53448"/>
                  </a:cubicBezTo>
                  <a:lnTo>
                    <a:pt x="194357" y="19436"/>
                  </a:lnTo>
                  <a:cubicBezTo>
                    <a:pt x="194357" y="8746"/>
                    <a:pt x="185611" y="0"/>
                    <a:pt x="174921" y="0"/>
                  </a:cubicBezTo>
                  <a:lnTo>
                    <a:pt x="38871" y="0"/>
                  </a:lnTo>
                  <a:cubicBezTo>
                    <a:pt x="28182" y="0"/>
                    <a:pt x="19436" y="8746"/>
                    <a:pt x="19436" y="19436"/>
                  </a:cubicBezTo>
                  <a:lnTo>
                    <a:pt x="19436" y="53448"/>
                  </a:lnTo>
                  <a:cubicBezTo>
                    <a:pt x="19436" y="56363"/>
                    <a:pt x="21379" y="58307"/>
                    <a:pt x="24295" y="58307"/>
                  </a:cubicBezTo>
                  <a:lnTo>
                    <a:pt x="36442" y="58307"/>
                  </a:lnTo>
                  <a:cubicBezTo>
                    <a:pt x="37900" y="58307"/>
                    <a:pt x="38871" y="59279"/>
                    <a:pt x="38871" y="60736"/>
                  </a:cubicBezTo>
                  <a:lnTo>
                    <a:pt x="38871" y="75313"/>
                  </a:lnTo>
                  <a:cubicBezTo>
                    <a:pt x="38871" y="76771"/>
                    <a:pt x="37900" y="77743"/>
                    <a:pt x="36442" y="77743"/>
                  </a:cubicBezTo>
                  <a:lnTo>
                    <a:pt x="19436" y="77743"/>
                  </a:lnTo>
                  <a:cubicBezTo>
                    <a:pt x="8746" y="77743"/>
                    <a:pt x="0" y="86489"/>
                    <a:pt x="0" y="97178"/>
                  </a:cubicBezTo>
                  <a:lnTo>
                    <a:pt x="0" y="330406"/>
                  </a:lnTo>
                  <a:cubicBezTo>
                    <a:pt x="0" y="341096"/>
                    <a:pt x="8746" y="349842"/>
                    <a:pt x="19436" y="349842"/>
                  </a:cubicBezTo>
                  <a:lnTo>
                    <a:pt x="87461" y="349842"/>
                  </a:lnTo>
                  <a:cubicBezTo>
                    <a:pt x="87461" y="317773"/>
                    <a:pt x="113699" y="291535"/>
                    <a:pt x="145768" y="291535"/>
                  </a:cubicBezTo>
                  <a:lnTo>
                    <a:pt x="213792" y="29153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A92A7A7-DA02-4EF9-B846-EE244EE7C888}"/>
                </a:ext>
              </a:extLst>
            </p:cNvPr>
            <p:cNvSpPr/>
            <p:nvPr/>
          </p:nvSpPr>
          <p:spPr>
            <a:xfrm>
              <a:off x="1660423" y="1806914"/>
              <a:ext cx="155485" cy="77743"/>
            </a:xfrm>
            <a:custGeom>
              <a:avLst/>
              <a:gdLst>
                <a:gd name="connsiteX0" fmla="*/ 0 w 155485"/>
                <a:gd name="connsiteY0" fmla="*/ 4859 h 77742"/>
                <a:gd name="connsiteX1" fmla="*/ 0 w 155485"/>
                <a:gd name="connsiteY1" fmla="*/ 72884 h 77742"/>
                <a:gd name="connsiteX2" fmla="*/ 4859 w 155485"/>
                <a:gd name="connsiteY2" fmla="*/ 77743 h 77742"/>
                <a:gd name="connsiteX3" fmla="*/ 155485 w 155485"/>
                <a:gd name="connsiteY3" fmla="*/ 77743 h 77742"/>
                <a:gd name="connsiteX4" fmla="*/ 155485 w 155485"/>
                <a:gd name="connsiteY4" fmla="*/ 0 h 77742"/>
                <a:gd name="connsiteX5" fmla="*/ 4859 w 155485"/>
                <a:gd name="connsiteY5" fmla="*/ 0 h 77742"/>
                <a:gd name="connsiteX6" fmla="*/ 0 w 155485"/>
                <a:gd name="connsiteY6" fmla="*/ 4859 h 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485" h="77742">
                  <a:moveTo>
                    <a:pt x="0" y="4859"/>
                  </a:moveTo>
                  <a:lnTo>
                    <a:pt x="0" y="72884"/>
                  </a:lnTo>
                  <a:cubicBezTo>
                    <a:pt x="0" y="75799"/>
                    <a:pt x="1944" y="77743"/>
                    <a:pt x="4859" y="77743"/>
                  </a:cubicBezTo>
                  <a:lnTo>
                    <a:pt x="155485" y="77743"/>
                  </a:lnTo>
                  <a:lnTo>
                    <a:pt x="155485" y="0"/>
                  </a:lnTo>
                  <a:lnTo>
                    <a:pt x="4859" y="0"/>
                  </a:lnTo>
                  <a:cubicBezTo>
                    <a:pt x="1944" y="0"/>
                    <a:pt x="0" y="1944"/>
                    <a:pt x="0" y="485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B9EA71-ACB6-47FB-91F7-81839652F20E}"/>
                </a:ext>
              </a:extLst>
            </p:cNvPr>
            <p:cNvSpPr/>
            <p:nvPr/>
          </p:nvSpPr>
          <p:spPr>
            <a:xfrm>
              <a:off x="1709013" y="1962399"/>
              <a:ext cx="165203" cy="77743"/>
            </a:xfrm>
            <a:custGeom>
              <a:avLst/>
              <a:gdLst>
                <a:gd name="connsiteX0" fmla="*/ 82602 w 165203"/>
                <a:gd name="connsiteY0" fmla="*/ 58307 h 77742"/>
                <a:gd name="connsiteX1" fmla="*/ 38871 w 165203"/>
                <a:gd name="connsiteY1" fmla="*/ 58307 h 77742"/>
                <a:gd name="connsiteX2" fmla="*/ 19436 w 165203"/>
                <a:gd name="connsiteY2" fmla="*/ 38871 h 77742"/>
                <a:gd name="connsiteX3" fmla="*/ 38871 w 165203"/>
                <a:gd name="connsiteY3" fmla="*/ 19436 h 77742"/>
                <a:gd name="connsiteX4" fmla="*/ 82602 w 165203"/>
                <a:gd name="connsiteY4" fmla="*/ 19436 h 77742"/>
                <a:gd name="connsiteX5" fmla="*/ 82602 w 165203"/>
                <a:gd name="connsiteY5" fmla="*/ 58307 h 77742"/>
                <a:gd name="connsiteX6" fmla="*/ 126332 w 165203"/>
                <a:gd name="connsiteY6" fmla="*/ 0 h 77742"/>
                <a:gd name="connsiteX7" fmla="*/ 38871 w 165203"/>
                <a:gd name="connsiteY7" fmla="*/ 0 h 77742"/>
                <a:gd name="connsiteX8" fmla="*/ 0 w 165203"/>
                <a:gd name="connsiteY8" fmla="*/ 38871 h 77742"/>
                <a:gd name="connsiteX9" fmla="*/ 38871 w 165203"/>
                <a:gd name="connsiteY9" fmla="*/ 77743 h 77742"/>
                <a:gd name="connsiteX10" fmla="*/ 126332 w 165203"/>
                <a:gd name="connsiteY10" fmla="*/ 77743 h 77742"/>
                <a:gd name="connsiteX11" fmla="*/ 165203 w 165203"/>
                <a:gd name="connsiteY11" fmla="*/ 38871 h 77742"/>
                <a:gd name="connsiteX12" fmla="*/ 126332 w 165203"/>
                <a:gd name="connsiteY12" fmla="*/ 0 h 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203" h="77742">
                  <a:moveTo>
                    <a:pt x="82602" y="58307"/>
                  </a:moveTo>
                  <a:lnTo>
                    <a:pt x="38871" y="58307"/>
                  </a:lnTo>
                  <a:cubicBezTo>
                    <a:pt x="28182" y="58307"/>
                    <a:pt x="19436" y="49561"/>
                    <a:pt x="19436" y="38871"/>
                  </a:cubicBezTo>
                  <a:cubicBezTo>
                    <a:pt x="19436" y="28182"/>
                    <a:pt x="28182" y="19436"/>
                    <a:pt x="38871" y="19436"/>
                  </a:cubicBezTo>
                  <a:lnTo>
                    <a:pt x="82602" y="19436"/>
                  </a:lnTo>
                  <a:lnTo>
                    <a:pt x="82602" y="58307"/>
                  </a:lnTo>
                  <a:close/>
                  <a:moveTo>
                    <a:pt x="126332" y="0"/>
                  </a:moveTo>
                  <a:lnTo>
                    <a:pt x="38871" y="0"/>
                  </a:lnTo>
                  <a:cubicBezTo>
                    <a:pt x="17492" y="0"/>
                    <a:pt x="0" y="17492"/>
                    <a:pt x="0" y="38871"/>
                  </a:cubicBezTo>
                  <a:cubicBezTo>
                    <a:pt x="0" y="60251"/>
                    <a:pt x="17492" y="77743"/>
                    <a:pt x="38871" y="77743"/>
                  </a:cubicBezTo>
                  <a:lnTo>
                    <a:pt x="126332" y="77743"/>
                  </a:lnTo>
                  <a:cubicBezTo>
                    <a:pt x="147711" y="77743"/>
                    <a:pt x="165203" y="60251"/>
                    <a:pt x="165203" y="38871"/>
                  </a:cubicBezTo>
                  <a:cubicBezTo>
                    <a:pt x="165203" y="17492"/>
                    <a:pt x="147711" y="0"/>
                    <a:pt x="12633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3600"/>
            </a:p>
          </p:txBody>
        </p:sp>
      </p:grpSp>
      <p:sp>
        <p:nvSpPr>
          <p:cNvPr id="38" name="Título 1">
            <a:extLst>
              <a:ext uri="{FF2B5EF4-FFF2-40B4-BE49-F238E27FC236}">
                <a16:creationId xmlns:a16="http://schemas.microsoft.com/office/drawing/2014/main" id="{986A39C2-582E-445A-9554-922B2C2972C9}"/>
              </a:ext>
            </a:extLst>
          </p:cNvPr>
          <p:cNvSpPr txBox="1">
            <a:spLocks/>
          </p:cNvSpPr>
          <p:nvPr/>
        </p:nvSpPr>
        <p:spPr>
          <a:xfrm>
            <a:off x="15271972" y="631716"/>
            <a:ext cx="6015560" cy="6693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9600" dirty="0" smtClean="0"/>
              <a:t>Obrigado!</a:t>
            </a:r>
            <a:endParaRPr lang="pt-BR" sz="9600" dirty="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FFE78CD3-5556-4C5A-96E1-1E9E3794467E}"/>
              </a:ext>
            </a:extLst>
          </p:cNvPr>
          <p:cNvSpPr/>
          <p:nvPr/>
        </p:nvSpPr>
        <p:spPr>
          <a:xfrm>
            <a:off x="12130377" y="6085167"/>
            <a:ext cx="107060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Secretaria </a:t>
            </a: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Atenção Especializada à Saúde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Ministério da </a:t>
            </a:r>
            <a:r>
              <a:rPr kumimoji="0" lang="pt-BR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Saúde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4400" dirty="0">
              <a:solidFill>
                <a:srgbClr val="009999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 smtClean="0">
                <a:latin typeface="Calibri" panose="020F0502020204030204"/>
              </a:rPr>
              <a:t>josafa@saude.gov.br</a:t>
            </a:r>
            <a:endParaRPr lang="pt-BR" sz="4400" dirty="0"/>
          </a:p>
        </p:txBody>
      </p:sp>
      <p:pic>
        <p:nvPicPr>
          <p:cNvPr id="40" name="Picture 2" descr="Eike Batista anuncia nova fÃ¡brica de telas sensÃ­veis ao toque, da Foxconn,  em Minas Gerais â MacMagazine.com.br">
            <a:extLst>
              <a:ext uri="{FF2B5EF4-FFF2-40B4-BE49-F238E27FC236}">
                <a16:creationId xmlns:a16="http://schemas.microsoft.com/office/drawing/2014/main" id="{9D7CE4F7-1F4D-4322-B510-DBA2E71A4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7101" y="4471682"/>
            <a:ext cx="1592651" cy="159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28">
            <a:extLst>
              <a:ext uri="{FF2B5EF4-FFF2-40B4-BE49-F238E27FC236}">
                <a16:creationId xmlns:a16="http://schemas.microsoft.com/office/drawing/2014/main" id="{149ABACC-27FC-45DF-8FAC-02C9E474FAA7}"/>
              </a:ext>
            </a:extLst>
          </p:cNvPr>
          <p:cNvCxnSpPr/>
          <p:nvPr/>
        </p:nvCxnSpPr>
        <p:spPr>
          <a:xfrm>
            <a:off x="17245140" y="2186028"/>
            <a:ext cx="153987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50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1500" b="1" spc="300" smtClean="0">
            <a:solidFill>
              <a:srgbClr val="2B76A0"/>
            </a:solidFill>
            <a:latin typeface="Montserrat" panose="000005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14808</TotalTime>
  <Words>243</Words>
  <Application>Microsoft Office PowerPoint</Application>
  <PresentationFormat>Personalizar</PresentationFormat>
  <Paragraphs>39</Paragraphs>
  <Slides>10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Open Sans</vt:lpstr>
      <vt:lpstr>Office Theme</vt:lpstr>
      <vt:lpstr>Planilha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Ophrexz</dc:creator>
  <cp:lastModifiedBy>Josafa dos Santos</cp:lastModifiedBy>
  <cp:revision>717</cp:revision>
  <cp:lastPrinted>2021-03-18T14:26:46Z</cp:lastPrinted>
  <dcterms:created xsi:type="dcterms:W3CDTF">2020-03-09T16:41:07Z</dcterms:created>
  <dcterms:modified xsi:type="dcterms:W3CDTF">2021-05-26T21:47:16Z</dcterms:modified>
</cp:coreProperties>
</file>